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86" r:id="rId2"/>
    <p:sldId id="287" r:id="rId3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2060"/>
    <a:srgbClr val="9DC3E6"/>
    <a:srgbClr val="DEEBF7"/>
    <a:srgbClr val="CCECFF"/>
    <a:srgbClr val="FFCC99"/>
    <a:srgbClr val="FF9966"/>
    <a:srgbClr val="FFCCCC"/>
    <a:srgbClr val="FF6699"/>
    <a:srgbClr val="FF3399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809" autoAdjust="0"/>
    <p:restoredTop sz="94704" autoAdjust="0"/>
  </p:normalViewPr>
  <p:slideViewPr>
    <p:cSldViewPr>
      <p:cViewPr varScale="1">
        <p:scale>
          <a:sx n="86" d="100"/>
          <a:sy n="86" d="100"/>
        </p:scale>
        <p:origin x="-1421" y="-82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 smtClean="0"/>
              <a:t>Copyright©2016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8" name="Rectangle 24"/>
          <p:cNvSpPr>
            <a:spLocks noChangeArrowheads="1"/>
          </p:cNvSpPr>
          <p:nvPr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9" name="Rectangle 25"/>
          <p:cNvSpPr>
            <a:spLocks noChangeArrowheads="1"/>
          </p:cNvSpPr>
          <p:nvPr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0" name="Rectangle 26"/>
          <p:cNvSpPr>
            <a:spLocks noChangeArrowheads="1"/>
          </p:cNvSpPr>
          <p:nvPr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/>
          <p:cNvGrpSpPr>
            <a:grpSpLocks noChangeAspect="1"/>
          </p:cNvGrpSpPr>
          <p:nvPr/>
        </p:nvGrpSpPr>
        <p:grpSpPr>
          <a:xfrm>
            <a:off x="5906069" y="886521"/>
            <a:ext cx="1770480" cy="1533320"/>
            <a:chOff x="6678459" y="-385539"/>
            <a:chExt cx="2213100" cy="1916650"/>
          </a:xfrm>
        </p:grpSpPr>
        <p:grpSp>
          <p:nvGrpSpPr>
            <p:cNvPr id="3" name="グループ化 2"/>
            <p:cNvGrpSpPr/>
            <p:nvPr/>
          </p:nvGrpSpPr>
          <p:grpSpPr>
            <a:xfrm>
              <a:off x="7185852" y="-385539"/>
              <a:ext cx="991472" cy="1362312"/>
              <a:chOff x="-1081440" y="6441994"/>
              <a:chExt cx="991472" cy="1362312"/>
            </a:xfrm>
          </p:grpSpPr>
          <p:grpSp>
            <p:nvGrpSpPr>
              <p:cNvPr id="38" name="グループ化 37"/>
              <p:cNvGrpSpPr/>
              <p:nvPr/>
            </p:nvGrpSpPr>
            <p:grpSpPr>
              <a:xfrm>
                <a:off x="-875505" y="6441994"/>
                <a:ext cx="719603" cy="1313313"/>
                <a:chOff x="9048397" y="4703064"/>
                <a:chExt cx="719603" cy="1313313"/>
              </a:xfrm>
            </p:grpSpPr>
            <p:sp>
              <p:nvSpPr>
                <p:cNvPr id="55" name="円/楕円 54"/>
                <p:cNvSpPr/>
                <p:nvPr/>
              </p:nvSpPr>
              <p:spPr>
                <a:xfrm>
                  <a:off x="9109079" y="4840520"/>
                  <a:ext cx="596330" cy="628719"/>
                </a:xfrm>
                <a:prstGeom prst="ellipse">
                  <a:avLst/>
                </a:prstGeom>
                <a:solidFill>
                  <a:srgbClr val="6633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6" name="円/楕円 689"/>
                <p:cNvSpPr/>
                <p:nvPr/>
              </p:nvSpPr>
              <p:spPr>
                <a:xfrm rot="20700000">
                  <a:off x="9048397" y="5036229"/>
                  <a:ext cx="174935" cy="214313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7" name="円/楕円 690"/>
                <p:cNvSpPr/>
                <p:nvPr/>
              </p:nvSpPr>
              <p:spPr>
                <a:xfrm rot="900000" flipH="1">
                  <a:off x="9593065" y="5036230"/>
                  <a:ext cx="174935" cy="214313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8" name="円/楕円 57"/>
                <p:cNvSpPr/>
                <p:nvPr/>
              </p:nvSpPr>
              <p:spPr>
                <a:xfrm>
                  <a:off x="9077441" y="4703064"/>
                  <a:ext cx="659606" cy="656783"/>
                </a:xfrm>
                <a:prstGeom prst="ellipse">
                  <a:avLst/>
                </a:prstGeom>
                <a:solidFill>
                  <a:srgbClr val="6633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9" name="月 58"/>
                <p:cNvSpPr/>
                <p:nvPr/>
              </p:nvSpPr>
              <p:spPr>
                <a:xfrm rot="900000" flipH="1">
                  <a:off x="9091998" y="5030320"/>
                  <a:ext cx="134211" cy="516072"/>
                </a:xfrm>
                <a:prstGeom prst="moon">
                  <a:avLst>
                    <a:gd name="adj" fmla="val 37581"/>
                  </a:avLst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0" name="月 59"/>
                <p:cNvSpPr/>
                <p:nvPr/>
              </p:nvSpPr>
              <p:spPr>
                <a:xfrm rot="709480" flipH="1">
                  <a:off x="9128894" y="5040206"/>
                  <a:ext cx="134211" cy="516072"/>
                </a:xfrm>
                <a:prstGeom prst="moon">
                  <a:avLst>
                    <a:gd name="adj" fmla="val 37581"/>
                  </a:avLst>
                </a:prstGeom>
                <a:solidFill>
                  <a:srgbClr val="6633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1" name="月 60"/>
                <p:cNvSpPr/>
                <p:nvPr/>
              </p:nvSpPr>
              <p:spPr>
                <a:xfrm rot="462998" flipH="1">
                  <a:off x="9163304" y="5049425"/>
                  <a:ext cx="134211" cy="516072"/>
                </a:xfrm>
                <a:prstGeom prst="moon">
                  <a:avLst>
                    <a:gd name="adj" fmla="val 37581"/>
                  </a:avLst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2" name="月 61"/>
                <p:cNvSpPr/>
                <p:nvPr/>
              </p:nvSpPr>
              <p:spPr>
                <a:xfrm rot="500641" flipH="1">
                  <a:off x="9203096" y="5075965"/>
                  <a:ext cx="134211" cy="516072"/>
                </a:xfrm>
                <a:prstGeom prst="moon">
                  <a:avLst>
                    <a:gd name="adj" fmla="val 37581"/>
                  </a:avLst>
                </a:prstGeom>
                <a:solidFill>
                  <a:srgbClr val="6633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3" name="月 62"/>
                <p:cNvSpPr/>
                <p:nvPr/>
              </p:nvSpPr>
              <p:spPr>
                <a:xfrm rot="310121" flipH="1">
                  <a:off x="9240889" y="5081509"/>
                  <a:ext cx="134211" cy="516072"/>
                </a:xfrm>
                <a:prstGeom prst="moon">
                  <a:avLst>
                    <a:gd name="adj" fmla="val 37581"/>
                  </a:avLst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4" name="月 63"/>
                <p:cNvSpPr/>
                <p:nvPr/>
              </p:nvSpPr>
              <p:spPr>
                <a:xfrm rot="63639" flipH="1">
                  <a:off x="9276136" y="5086677"/>
                  <a:ext cx="134211" cy="516072"/>
                </a:xfrm>
                <a:prstGeom prst="moon">
                  <a:avLst>
                    <a:gd name="adj" fmla="val 37581"/>
                  </a:avLst>
                </a:prstGeom>
                <a:solidFill>
                  <a:srgbClr val="6633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5" name="月 64"/>
                <p:cNvSpPr/>
                <p:nvPr/>
              </p:nvSpPr>
              <p:spPr>
                <a:xfrm rot="20700000">
                  <a:off x="9597577" y="5030320"/>
                  <a:ext cx="134211" cy="516072"/>
                </a:xfrm>
                <a:prstGeom prst="moon">
                  <a:avLst>
                    <a:gd name="adj" fmla="val 37581"/>
                  </a:avLst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6" name="月 65"/>
                <p:cNvSpPr/>
                <p:nvPr/>
              </p:nvSpPr>
              <p:spPr>
                <a:xfrm rot="20890520">
                  <a:off x="9560681" y="5040206"/>
                  <a:ext cx="134211" cy="516072"/>
                </a:xfrm>
                <a:prstGeom prst="moon">
                  <a:avLst>
                    <a:gd name="adj" fmla="val 37581"/>
                  </a:avLst>
                </a:prstGeom>
                <a:solidFill>
                  <a:srgbClr val="6633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7" name="月 66"/>
                <p:cNvSpPr/>
                <p:nvPr/>
              </p:nvSpPr>
              <p:spPr>
                <a:xfrm rot="21137002">
                  <a:off x="9526271" y="5049425"/>
                  <a:ext cx="134211" cy="516072"/>
                </a:xfrm>
                <a:prstGeom prst="moon">
                  <a:avLst>
                    <a:gd name="adj" fmla="val 37581"/>
                  </a:avLst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8" name="月 67"/>
                <p:cNvSpPr/>
                <p:nvPr/>
              </p:nvSpPr>
              <p:spPr>
                <a:xfrm rot="21099359">
                  <a:off x="9486479" y="5075965"/>
                  <a:ext cx="134211" cy="516072"/>
                </a:xfrm>
                <a:prstGeom prst="moon">
                  <a:avLst>
                    <a:gd name="adj" fmla="val 37581"/>
                  </a:avLst>
                </a:prstGeom>
                <a:solidFill>
                  <a:srgbClr val="6633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9" name="月 68"/>
                <p:cNvSpPr/>
                <p:nvPr/>
              </p:nvSpPr>
              <p:spPr>
                <a:xfrm rot="21289879">
                  <a:off x="9448686" y="5081509"/>
                  <a:ext cx="134211" cy="516072"/>
                </a:xfrm>
                <a:prstGeom prst="moon">
                  <a:avLst>
                    <a:gd name="adj" fmla="val 37581"/>
                  </a:avLst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0" name="月 69"/>
                <p:cNvSpPr/>
                <p:nvPr/>
              </p:nvSpPr>
              <p:spPr>
                <a:xfrm rot="21536361">
                  <a:off x="9413439" y="5086677"/>
                  <a:ext cx="134211" cy="516072"/>
                </a:xfrm>
                <a:prstGeom prst="moon">
                  <a:avLst>
                    <a:gd name="adj" fmla="val 37581"/>
                  </a:avLst>
                </a:prstGeom>
                <a:solidFill>
                  <a:srgbClr val="6633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1" name="片側の 2 つの角を丸めた四角形 70"/>
                <p:cNvSpPr/>
                <p:nvPr/>
              </p:nvSpPr>
              <p:spPr>
                <a:xfrm rot="10800000">
                  <a:off x="9338207" y="5319902"/>
                  <a:ext cx="139982" cy="24436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9966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2" name="円/楕円 691"/>
                <p:cNvSpPr/>
                <p:nvPr/>
              </p:nvSpPr>
              <p:spPr>
                <a:xfrm>
                  <a:off x="9118676" y="4782662"/>
                  <a:ext cx="579044" cy="651868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3" name="円/楕円 632"/>
                <p:cNvSpPr/>
                <p:nvPr/>
              </p:nvSpPr>
              <p:spPr>
                <a:xfrm>
                  <a:off x="9363824" y="5235149"/>
                  <a:ext cx="84568" cy="27721"/>
                </a:xfrm>
                <a:custGeom>
                  <a:avLst/>
                  <a:gdLst>
                    <a:gd name="connsiteX0" fmla="*/ 0 w 84568"/>
                    <a:gd name="connsiteY0" fmla="*/ 22860 h 45719"/>
                    <a:gd name="connsiteX1" fmla="*/ 42284 w 84568"/>
                    <a:gd name="connsiteY1" fmla="*/ 0 h 45719"/>
                    <a:gd name="connsiteX2" fmla="*/ 84568 w 84568"/>
                    <a:gd name="connsiteY2" fmla="*/ 22860 h 45719"/>
                    <a:gd name="connsiteX3" fmla="*/ 42284 w 84568"/>
                    <a:gd name="connsiteY3" fmla="*/ 45720 h 45719"/>
                    <a:gd name="connsiteX4" fmla="*/ 0 w 84568"/>
                    <a:gd name="connsiteY4" fmla="*/ 22860 h 45719"/>
                    <a:gd name="connsiteX0" fmla="*/ 0 w 84568"/>
                    <a:gd name="connsiteY0" fmla="*/ 22860 h 45720"/>
                    <a:gd name="connsiteX1" fmla="*/ 42284 w 84568"/>
                    <a:gd name="connsiteY1" fmla="*/ 0 h 45720"/>
                    <a:gd name="connsiteX2" fmla="*/ 84568 w 84568"/>
                    <a:gd name="connsiteY2" fmla="*/ 22860 h 45720"/>
                    <a:gd name="connsiteX3" fmla="*/ 42284 w 84568"/>
                    <a:gd name="connsiteY3" fmla="*/ 45720 h 45720"/>
                    <a:gd name="connsiteX4" fmla="*/ 0 w 84568"/>
                    <a:gd name="connsiteY4" fmla="*/ 22860 h 45720"/>
                    <a:gd name="connsiteX0" fmla="*/ 0 w 84568"/>
                    <a:gd name="connsiteY0" fmla="*/ 22860 h 45720"/>
                    <a:gd name="connsiteX1" fmla="*/ 42284 w 84568"/>
                    <a:gd name="connsiteY1" fmla="*/ 0 h 45720"/>
                    <a:gd name="connsiteX2" fmla="*/ 84568 w 84568"/>
                    <a:gd name="connsiteY2" fmla="*/ 22860 h 45720"/>
                    <a:gd name="connsiteX3" fmla="*/ 42284 w 84568"/>
                    <a:gd name="connsiteY3" fmla="*/ 45720 h 45720"/>
                    <a:gd name="connsiteX4" fmla="*/ 0 w 84568"/>
                    <a:gd name="connsiteY4" fmla="*/ 22860 h 45720"/>
                    <a:gd name="connsiteX0" fmla="*/ 0 w 84568"/>
                    <a:gd name="connsiteY0" fmla="*/ 4861 h 27721"/>
                    <a:gd name="connsiteX1" fmla="*/ 42284 w 84568"/>
                    <a:gd name="connsiteY1" fmla="*/ 8195 h 27721"/>
                    <a:gd name="connsiteX2" fmla="*/ 84568 w 84568"/>
                    <a:gd name="connsiteY2" fmla="*/ 4861 h 27721"/>
                    <a:gd name="connsiteX3" fmla="*/ 42284 w 84568"/>
                    <a:gd name="connsiteY3" fmla="*/ 27721 h 27721"/>
                    <a:gd name="connsiteX4" fmla="*/ 0 w 84568"/>
                    <a:gd name="connsiteY4" fmla="*/ 4861 h 277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4568" h="27721">
                      <a:moveTo>
                        <a:pt x="0" y="4861"/>
                      </a:moveTo>
                      <a:cubicBezTo>
                        <a:pt x="0" y="-7764"/>
                        <a:pt x="18931" y="8195"/>
                        <a:pt x="42284" y="8195"/>
                      </a:cubicBezTo>
                      <a:cubicBezTo>
                        <a:pt x="65637" y="8195"/>
                        <a:pt x="84568" y="-7764"/>
                        <a:pt x="84568" y="4861"/>
                      </a:cubicBezTo>
                      <a:cubicBezTo>
                        <a:pt x="84568" y="17486"/>
                        <a:pt x="65637" y="27721"/>
                        <a:pt x="42284" y="27721"/>
                      </a:cubicBezTo>
                      <a:cubicBezTo>
                        <a:pt x="18931" y="27721"/>
                        <a:pt x="0" y="17486"/>
                        <a:pt x="0" y="4861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4" name="片側の 2 つの角を丸めた四角形 73"/>
                <p:cNvSpPr/>
                <p:nvPr/>
              </p:nvSpPr>
              <p:spPr>
                <a:xfrm>
                  <a:off x="9127642" y="5473933"/>
                  <a:ext cx="562934" cy="502092"/>
                </a:xfrm>
                <a:prstGeom prst="round2SameRect">
                  <a:avLst>
                    <a:gd name="adj1" fmla="val 41975"/>
                    <a:gd name="adj2" fmla="val 0"/>
                  </a:avLst>
                </a:prstGeom>
                <a:solidFill>
                  <a:srgbClr val="FF66CC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5" name="フリーフォーム 74"/>
                <p:cNvSpPr/>
                <p:nvPr/>
              </p:nvSpPr>
              <p:spPr>
                <a:xfrm>
                  <a:off x="9106676" y="5490174"/>
                  <a:ext cx="604867" cy="526203"/>
                </a:xfrm>
                <a:custGeom>
                  <a:avLst/>
                  <a:gdLst>
                    <a:gd name="connsiteX0" fmla="*/ 141626 w 604867"/>
                    <a:gd name="connsiteY0" fmla="*/ 0 h 526203"/>
                    <a:gd name="connsiteX1" fmla="*/ 302434 w 604867"/>
                    <a:gd name="connsiteY1" fmla="*/ 456550 h 526203"/>
                    <a:gd name="connsiteX2" fmla="*/ 463242 w 604867"/>
                    <a:gd name="connsiteY2" fmla="*/ 1 h 526203"/>
                    <a:gd name="connsiteX3" fmla="*/ 476513 w 604867"/>
                    <a:gd name="connsiteY3" fmla="*/ 4120 h 526203"/>
                    <a:gd name="connsiteX4" fmla="*/ 604867 w 604867"/>
                    <a:gd name="connsiteY4" fmla="*/ 197761 h 526203"/>
                    <a:gd name="connsiteX5" fmla="*/ 604867 w 604867"/>
                    <a:gd name="connsiteY5" fmla="*/ 526203 h 526203"/>
                    <a:gd name="connsiteX6" fmla="*/ 0 w 604867"/>
                    <a:gd name="connsiteY6" fmla="*/ 526203 h 526203"/>
                    <a:gd name="connsiteX7" fmla="*/ 0 w 604867"/>
                    <a:gd name="connsiteY7" fmla="*/ 197761 h 526203"/>
                    <a:gd name="connsiteX8" fmla="*/ 128354 w 604867"/>
                    <a:gd name="connsiteY8" fmla="*/ 4120 h 5262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04867" h="526203">
                      <a:moveTo>
                        <a:pt x="141626" y="0"/>
                      </a:moveTo>
                      <a:lnTo>
                        <a:pt x="302434" y="456550"/>
                      </a:lnTo>
                      <a:lnTo>
                        <a:pt x="463242" y="1"/>
                      </a:lnTo>
                      <a:lnTo>
                        <a:pt x="476513" y="4120"/>
                      </a:lnTo>
                      <a:cubicBezTo>
                        <a:pt x="551942" y="36024"/>
                        <a:pt x="604867" y="110712"/>
                        <a:pt x="604867" y="197761"/>
                      </a:cubicBezTo>
                      <a:lnTo>
                        <a:pt x="604867" y="526203"/>
                      </a:lnTo>
                      <a:lnTo>
                        <a:pt x="0" y="526203"/>
                      </a:lnTo>
                      <a:lnTo>
                        <a:pt x="0" y="197761"/>
                      </a:lnTo>
                      <a:cubicBezTo>
                        <a:pt x="0" y="110712"/>
                        <a:pt x="52926" y="36024"/>
                        <a:pt x="128354" y="412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6" name="直角三角形 75"/>
                <p:cNvSpPr/>
                <p:nvPr/>
              </p:nvSpPr>
              <p:spPr>
                <a:xfrm rot="5400000">
                  <a:off x="9243470" y="5481430"/>
                  <a:ext cx="166542" cy="149231"/>
                </a:xfrm>
                <a:prstGeom prst="rtTriangle">
                  <a:avLst/>
                </a:prstGeom>
                <a:solidFill>
                  <a:srgbClr val="FF66CC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7" name="直角三角形 76"/>
                <p:cNvSpPr/>
                <p:nvPr/>
              </p:nvSpPr>
              <p:spPr>
                <a:xfrm rot="16200000" flipH="1">
                  <a:off x="9408207" y="5481430"/>
                  <a:ext cx="166542" cy="149231"/>
                </a:xfrm>
                <a:prstGeom prst="rtTriangle">
                  <a:avLst/>
                </a:prstGeom>
                <a:solidFill>
                  <a:srgbClr val="FF66CC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8" name="円/楕円 77"/>
                <p:cNvSpPr/>
                <p:nvPr/>
              </p:nvSpPr>
              <p:spPr>
                <a:xfrm>
                  <a:off x="9188635" y="5007668"/>
                  <a:ext cx="136141" cy="179470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9" name="円/楕円 78"/>
                <p:cNvSpPr/>
                <p:nvPr/>
              </p:nvSpPr>
              <p:spPr>
                <a:xfrm>
                  <a:off x="9209396" y="5048048"/>
                  <a:ext cx="94621" cy="97363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0" name="フリーフォーム 79"/>
                <p:cNvSpPr/>
                <p:nvPr/>
              </p:nvSpPr>
              <p:spPr>
                <a:xfrm>
                  <a:off x="9193309" y="4993155"/>
                  <a:ext cx="126794" cy="71160"/>
                </a:xfrm>
                <a:custGeom>
                  <a:avLst/>
                  <a:gdLst>
                    <a:gd name="connsiteX0" fmla="*/ 57760 w 304206"/>
                    <a:gd name="connsiteY0" fmla="*/ 0 h 178653"/>
                    <a:gd name="connsiteX1" fmla="*/ 100474 w 304206"/>
                    <a:gd name="connsiteY1" fmla="*/ 28774 h 178653"/>
                    <a:gd name="connsiteX2" fmla="*/ 103539 w 304206"/>
                    <a:gd name="connsiteY2" fmla="*/ 26543 h 178653"/>
                    <a:gd name="connsiteX3" fmla="*/ 152103 w 304206"/>
                    <a:gd name="connsiteY3" fmla="*/ 15422 h 178653"/>
                    <a:gd name="connsiteX4" fmla="*/ 302586 w 304206"/>
                    <a:gd name="connsiteY4" fmla="*/ 166496 h 178653"/>
                    <a:gd name="connsiteX5" fmla="*/ 304206 w 304206"/>
                    <a:gd name="connsiteY5" fmla="*/ 178653 h 178653"/>
                    <a:gd name="connsiteX6" fmla="*/ 287175 w 304206"/>
                    <a:gd name="connsiteY6" fmla="*/ 145942 h 178653"/>
                    <a:gd name="connsiteX7" fmla="*/ 152103 w 304206"/>
                    <a:gd name="connsiteY7" fmla="*/ 73492 h 178653"/>
                    <a:gd name="connsiteX8" fmla="*/ 17033 w 304206"/>
                    <a:gd name="connsiteY8" fmla="*/ 145942 h 178653"/>
                    <a:gd name="connsiteX9" fmla="*/ 0 w 304206"/>
                    <a:gd name="connsiteY9" fmla="*/ 178653 h 178653"/>
                    <a:gd name="connsiteX10" fmla="*/ 1621 w 304206"/>
                    <a:gd name="connsiteY10" fmla="*/ 166496 h 178653"/>
                    <a:gd name="connsiteX11" fmla="*/ 24842 w 304206"/>
                    <a:gd name="connsiteY11" fmla="*/ 108529 h 178653"/>
                    <a:gd name="connsiteX12" fmla="*/ 8216 w 304206"/>
                    <a:gd name="connsiteY12" fmla="*/ 56904 h 178653"/>
                    <a:gd name="connsiteX13" fmla="*/ 49785 w 304206"/>
                    <a:gd name="connsiteY13" fmla="*/ 72815 h 178653"/>
                    <a:gd name="connsiteX14" fmla="*/ 60792 w 304206"/>
                    <a:gd name="connsiteY14" fmla="*/ 57667 h 178653"/>
                    <a:gd name="connsiteX15" fmla="*/ 61711 w 304206"/>
                    <a:gd name="connsiteY15" fmla="*/ 56998 h 1786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304206" h="178653">
                      <a:moveTo>
                        <a:pt x="57760" y="0"/>
                      </a:moveTo>
                      <a:lnTo>
                        <a:pt x="100474" y="28774"/>
                      </a:lnTo>
                      <a:lnTo>
                        <a:pt x="103539" y="26543"/>
                      </a:lnTo>
                      <a:cubicBezTo>
                        <a:pt x="118880" y="19316"/>
                        <a:pt x="135192" y="15422"/>
                        <a:pt x="152103" y="15422"/>
                      </a:cubicBezTo>
                      <a:cubicBezTo>
                        <a:pt x="219752" y="15422"/>
                        <a:pt x="277794" y="77717"/>
                        <a:pt x="302586" y="166496"/>
                      </a:cubicBezTo>
                      <a:lnTo>
                        <a:pt x="304206" y="178653"/>
                      </a:lnTo>
                      <a:lnTo>
                        <a:pt x="287175" y="145942"/>
                      </a:lnTo>
                      <a:cubicBezTo>
                        <a:pt x="252607" y="101179"/>
                        <a:pt x="204853" y="73492"/>
                        <a:pt x="152103" y="73492"/>
                      </a:cubicBezTo>
                      <a:cubicBezTo>
                        <a:pt x="99355" y="73492"/>
                        <a:pt x="51599" y="101179"/>
                        <a:pt x="17033" y="145942"/>
                      </a:cubicBezTo>
                      <a:lnTo>
                        <a:pt x="0" y="178653"/>
                      </a:lnTo>
                      <a:lnTo>
                        <a:pt x="1621" y="166496"/>
                      </a:lnTo>
                      <a:lnTo>
                        <a:pt x="24842" y="108529"/>
                      </a:lnTo>
                      <a:lnTo>
                        <a:pt x="8216" y="56904"/>
                      </a:lnTo>
                      <a:lnTo>
                        <a:pt x="49785" y="72815"/>
                      </a:lnTo>
                      <a:lnTo>
                        <a:pt x="60792" y="57667"/>
                      </a:lnTo>
                      <a:lnTo>
                        <a:pt x="61711" y="56998"/>
                      </a:ln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1" name="円/楕円 80"/>
                <p:cNvSpPr/>
                <p:nvPr/>
              </p:nvSpPr>
              <p:spPr>
                <a:xfrm>
                  <a:off x="9225549" y="5062260"/>
                  <a:ext cx="62314" cy="64118"/>
                </a:xfrm>
                <a:prstGeom prst="ellipse">
                  <a:avLst/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2" name="円/楕円 81"/>
                <p:cNvSpPr/>
                <p:nvPr/>
              </p:nvSpPr>
              <p:spPr>
                <a:xfrm>
                  <a:off x="9233903" y="5054791"/>
                  <a:ext cx="44305" cy="45589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3" name="円/楕円 82"/>
                <p:cNvSpPr/>
                <p:nvPr/>
              </p:nvSpPr>
              <p:spPr>
                <a:xfrm flipV="1">
                  <a:off x="9224248" y="5098340"/>
                  <a:ext cx="28572" cy="27305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4" name="円/楕円 83"/>
                <p:cNvSpPr/>
                <p:nvPr/>
              </p:nvSpPr>
              <p:spPr>
                <a:xfrm flipH="1">
                  <a:off x="9483326" y="5007668"/>
                  <a:ext cx="136141" cy="179470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5" name="円/楕円 84"/>
                <p:cNvSpPr/>
                <p:nvPr/>
              </p:nvSpPr>
              <p:spPr>
                <a:xfrm flipH="1">
                  <a:off x="9504086" y="5048048"/>
                  <a:ext cx="94621" cy="97363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6" name="フリーフォーム 85"/>
                <p:cNvSpPr/>
                <p:nvPr/>
              </p:nvSpPr>
              <p:spPr>
                <a:xfrm flipH="1">
                  <a:off x="9487999" y="4993155"/>
                  <a:ext cx="126794" cy="71160"/>
                </a:xfrm>
                <a:custGeom>
                  <a:avLst/>
                  <a:gdLst>
                    <a:gd name="connsiteX0" fmla="*/ 57760 w 304206"/>
                    <a:gd name="connsiteY0" fmla="*/ 0 h 178653"/>
                    <a:gd name="connsiteX1" fmla="*/ 100474 w 304206"/>
                    <a:gd name="connsiteY1" fmla="*/ 28774 h 178653"/>
                    <a:gd name="connsiteX2" fmla="*/ 103539 w 304206"/>
                    <a:gd name="connsiteY2" fmla="*/ 26543 h 178653"/>
                    <a:gd name="connsiteX3" fmla="*/ 152103 w 304206"/>
                    <a:gd name="connsiteY3" fmla="*/ 15422 h 178653"/>
                    <a:gd name="connsiteX4" fmla="*/ 302586 w 304206"/>
                    <a:gd name="connsiteY4" fmla="*/ 166496 h 178653"/>
                    <a:gd name="connsiteX5" fmla="*/ 304206 w 304206"/>
                    <a:gd name="connsiteY5" fmla="*/ 178653 h 178653"/>
                    <a:gd name="connsiteX6" fmla="*/ 287175 w 304206"/>
                    <a:gd name="connsiteY6" fmla="*/ 145942 h 178653"/>
                    <a:gd name="connsiteX7" fmla="*/ 152103 w 304206"/>
                    <a:gd name="connsiteY7" fmla="*/ 73492 h 178653"/>
                    <a:gd name="connsiteX8" fmla="*/ 17033 w 304206"/>
                    <a:gd name="connsiteY8" fmla="*/ 145942 h 178653"/>
                    <a:gd name="connsiteX9" fmla="*/ 0 w 304206"/>
                    <a:gd name="connsiteY9" fmla="*/ 178653 h 178653"/>
                    <a:gd name="connsiteX10" fmla="*/ 1621 w 304206"/>
                    <a:gd name="connsiteY10" fmla="*/ 166496 h 178653"/>
                    <a:gd name="connsiteX11" fmla="*/ 24842 w 304206"/>
                    <a:gd name="connsiteY11" fmla="*/ 108529 h 178653"/>
                    <a:gd name="connsiteX12" fmla="*/ 8216 w 304206"/>
                    <a:gd name="connsiteY12" fmla="*/ 56904 h 178653"/>
                    <a:gd name="connsiteX13" fmla="*/ 49785 w 304206"/>
                    <a:gd name="connsiteY13" fmla="*/ 72815 h 178653"/>
                    <a:gd name="connsiteX14" fmla="*/ 60792 w 304206"/>
                    <a:gd name="connsiteY14" fmla="*/ 57667 h 178653"/>
                    <a:gd name="connsiteX15" fmla="*/ 61711 w 304206"/>
                    <a:gd name="connsiteY15" fmla="*/ 56998 h 1786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304206" h="178653">
                      <a:moveTo>
                        <a:pt x="57760" y="0"/>
                      </a:moveTo>
                      <a:lnTo>
                        <a:pt x="100474" y="28774"/>
                      </a:lnTo>
                      <a:lnTo>
                        <a:pt x="103539" y="26543"/>
                      </a:lnTo>
                      <a:cubicBezTo>
                        <a:pt x="118880" y="19316"/>
                        <a:pt x="135192" y="15422"/>
                        <a:pt x="152103" y="15422"/>
                      </a:cubicBezTo>
                      <a:cubicBezTo>
                        <a:pt x="219752" y="15422"/>
                        <a:pt x="277794" y="77717"/>
                        <a:pt x="302586" y="166496"/>
                      </a:cubicBezTo>
                      <a:lnTo>
                        <a:pt x="304206" y="178653"/>
                      </a:lnTo>
                      <a:lnTo>
                        <a:pt x="287175" y="145942"/>
                      </a:lnTo>
                      <a:cubicBezTo>
                        <a:pt x="252607" y="101179"/>
                        <a:pt x="204853" y="73492"/>
                        <a:pt x="152103" y="73492"/>
                      </a:cubicBezTo>
                      <a:cubicBezTo>
                        <a:pt x="99355" y="73492"/>
                        <a:pt x="51599" y="101179"/>
                        <a:pt x="17033" y="145942"/>
                      </a:cubicBezTo>
                      <a:lnTo>
                        <a:pt x="0" y="178653"/>
                      </a:lnTo>
                      <a:lnTo>
                        <a:pt x="1621" y="166496"/>
                      </a:lnTo>
                      <a:lnTo>
                        <a:pt x="24842" y="108529"/>
                      </a:lnTo>
                      <a:lnTo>
                        <a:pt x="8216" y="56904"/>
                      </a:lnTo>
                      <a:lnTo>
                        <a:pt x="49785" y="72815"/>
                      </a:lnTo>
                      <a:lnTo>
                        <a:pt x="60792" y="57667"/>
                      </a:lnTo>
                      <a:lnTo>
                        <a:pt x="61711" y="56998"/>
                      </a:ln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7" name="円/楕円 86"/>
                <p:cNvSpPr/>
                <p:nvPr/>
              </p:nvSpPr>
              <p:spPr>
                <a:xfrm flipH="1">
                  <a:off x="9520239" y="5062260"/>
                  <a:ext cx="62314" cy="64118"/>
                </a:xfrm>
                <a:prstGeom prst="ellipse">
                  <a:avLst/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8" name="円/楕円 87"/>
                <p:cNvSpPr/>
                <p:nvPr/>
              </p:nvSpPr>
              <p:spPr>
                <a:xfrm flipH="1">
                  <a:off x="9529894" y="5054791"/>
                  <a:ext cx="44305" cy="45589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9" name="円/楕円 88"/>
                <p:cNvSpPr/>
                <p:nvPr/>
              </p:nvSpPr>
              <p:spPr>
                <a:xfrm flipH="1" flipV="1">
                  <a:off x="9555282" y="5098340"/>
                  <a:ext cx="28572" cy="27305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0" name="月 316"/>
                <p:cNvSpPr/>
                <p:nvPr/>
              </p:nvSpPr>
              <p:spPr>
                <a:xfrm rot="5400000">
                  <a:off x="9226772" y="4891692"/>
                  <a:ext cx="45719" cy="177147"/>
                </a:xfrm>
                <a:custGeom>
                  <a:avLst/>
                  <a:gdLst>
                    <a:gd name="connsiteX0" fmla="*/ 45719 w 45719"/>
                    <a:gd name="connsiteY0" fmla="*/ 182762 h 182762"/>
                    <a:gd name="connsiteX1" fmla="*/ 0 w 45719"/>
                    <a:gd name="connsiteY1" fmla="*/ 91381 h 182762"/>
                    <a:gd name="connsiteX2" fmla="*/ 45719 w 45719"/>
                    <a:gd name="connsiteY2" fmla="*/ 0 h 182762"/>
                    <a:gd name="connsiteX3" fmla="*/ 13270 w 45719"/>
                    <a:gd name="connsiteY3" fmla="*/ 91381 h 182762"/>
                    <a:gd name="connsiteX4" fmla="*/ 45719 w 45719"/>
                    <a:gd name="connsiteY4" fmla="*/ 182762 h 182762"/>
                    <a:gd name="connsiteX0" fmla="*/ 45719 w 46081"/>
                    <a:gd name="connsiteY0" fmla="*/ 182762 h 187468"/>
                    <a:gd name="connsiteX1" fmla="*/ 0 w 46081"/>
                    <a:gd name="connsiteY1" fmla="*/ 91381 h 187468"/>
                    <a:gd name="connsiteX2" fmla="*/ 45719 w 46081"/>
                    <a:gd name="connsiteY2" fmla="*/ 0 h 187468"/>
                    <a:gd name="connsiteX3" fmla="*/ 13270 w 46081"/>
                    <a:gd name="connsiteY3" fmla="*/ 91381 h 187468"/>
                    <a:gd name="connsiteX4" fmla="*/ 45719 w 46081"/>
                    <a:gd name="connsiteY4" fmla="*/ 182762 h 187468"/>
                    <a:gd name="connsiteX0" fmla="*/ 45719 w 46362"/>
                    <a:gd name="connsiteY0" fmla="*/ 182762 h 183687"/>
                    <a:gd name="connsiteX1" fmla="*/ 0 w 46362"/>
                    <a:gd name="connsiteY1" fmla="*/ 91381 h 183687"/>
                    <a:gd name="connsiteX2" fmla="*/ 45719 w 46362"/>
                    <a:gd name="connsiteY2" fmla="*/ 0 h 183687"/>
                    <a:gd name="connsiteX3" fmla="*/ 13270 w 46362"/>
                    <a:gd name="connsiteY3" fmla="*/ 91381 h 183687"/>
                    <a:gd name="connsiteX4" fmla="*/ 45719 w 46362"/>
                    <a:gd name="connsiteY4" fmla="*/ 182762 h 183687"/>
                    <a:gd name="connsiteX0" fmla="*/ 45719 w 46391"/>
                    <a:gd name="connsiteY0" fmla="*/ 183470 h 184395"/>
                    <a:gd name="connsiteX1" fmla="*/ 0 w 46391"/>
                    <a:gd name="connsiteY1" fmla="*/ 92089 h 184395"/>
                    <a:gd name="connsiteX2" fmla="*/ 45719 w 46391"/>
                    <a:gd name="connsiteY2" fmla="*/ 708 h 184395"/>
                    <a:gd name="connsiteX3" fmla="*/ 13270 w 46391"/>
                    <a:gd name="connsiteY3" fmla="*/ 92089 h 184395"/>
                    <a:gd name="connsiteX4" fmla="*/ 45719 w 46391"/>
                    <a:gd name="connsiteY4" fmla="*/ 183470 h 184395"/>
                    <a:gd name="connsiteX0" fmla="*/ 45719 w 46441"/>
                    <a:gd name="connsiteY0" fmla="*/ 183470 h 184395"/>
                    <a:gd name="connsiteX1" fmla="*/ 0 w 46441"/>
                    <a:gd name="connsiteY1" fmla="*/ 92089 h 184395"/>
                    <a:gd name="connsiteX2" fmla="*/ 45719 w 46441"/>
                    <a:gd name="connsiteY2" fmla="*/ 708 h 184395"/>
                    <a:gd name="connsiteX3" fmla="*/ 13270 w 46441"/>
                    <a:gd name="connsiteY3" fmla="*/ 92089 h 184395"/>
                    <a:gd name="connsiteX4" fmla="*/ 45719 w 46441"/>
                    <a:gd name="connsiteY4" fmla="*/ 183470 h 184395"/>
                    <a:gd name="connsiteX0" fmla="*/ 45719 w 46441"/>
                    <a:gd name="connsiteY0" fmla="*/ 184037 h 185644"/>
                    <a:gd name="connsiteX1" fmla="*/ 0 w 46441"/>
                    <a:gd name="connsiteY1" fmla="*/ 92656 h 185644"/>
                    <a:gd name="connsiteX2" fmla="*/ 45719 w 46441"/>
                    <a:gd name="connsiteY2" fmla="*/ 1275 h 185644"/>
                    <a:gd name="connsiteX3" fmla="*/ 13270 w 46441"/>
                    <a:gd name="connsiteY3" fmla="*/ 92656 h 185644"/>
                    <a:gd name="connsiteX4" fmla="*/ 45719 w 46441"/>
                    <a:gd name="connsiteY4" fmla="*/ 184037 h 185644"/>
                    <a:gd name="connsiteX0" fmla="*/ 45719 w 46399"/>
                    <a:gd name="connsiteY0" fmla="*/ 184037 h 185644"/>
                    <a:gd name="connsiteX1" fmla="*/ 0 w 46399"/>
                    <a:gd name="connsiteY1" fmla="*/ 92656 h 185644"/>
                    <a:gd name="connsiteX2" fmla="*/ 45719 w 46399"/>
                    <a:gd name="connsiteY2" fmla="*/ 1275 h 185644"/>
                    <a:gd name="connsiteX3" fmla="*/ 13270 w 46399"/>
                    <a:gd name="connsiteY3" fmla="*/ 92656 h 185644"/>
                    <a:gd name="connsiteX4" fmla="*/ 45719 w 46399"/>
                    <a:gd name="connsiteY4" fmla="*/ 184037 h 185644"/>
                    <a:gd name="connsiteX0" fmla="*/ 45719 w 46399"/>
                    <a:gd name="connsiteY0" fmla="*/ 184037 h 184841"/>
                    <a:gd name="connsiteX1" fmla="*/ 0 w 46399"/>
                    <a:gd name="connsiteY1" fmla="*/ 92656 h 184841"/>
                    <a:gd name="connsiteX2" fmla="*/ 45719 w 46399"/>
                    <a:gd name="connsiteY2" fmla="*/ 1275 h 184841"/>
                    <a:gd name="connsiteX3" fmla="*/ 13270 w 46399"/>
                    <a:gd name="connsiteY3" fmla="*/ 92656 h 184841"/>
                    <a:gd name="connsiteX4" fmla="*/ 45719 w 46399"/>
                    <a:gd name="connsiteY4" fmla="*/ 184037 h 184841"/>
                    <a:gd name="connsiteX0" fmla="*/ 45719 w 46053"/>
                    <a:gd name="connsiteY0" fmla="*/ 183466 h 184270"/>
                    <a:gd name="connsiteX1" fmla="*/ 0 w 46053"/>
                    <a:gd name="connsiteY1" fmla="*/ 92085 h 184270"/>
                    <a:gd name="connsiteX2" fmla="*/ 45719 w 46053"/>
                    <a:gd name="connsiteY2" fmla="*/ 704 h 184270"/>
                    <a:gd name="connsiteX3" fmla="*/ 13270 w 46053"/>
                    <a:gd name="connsiteY3" fmla="*/ 92085 h 184270"/>
                    <a:gd name="connsiteX4" fmla="*/ 45719 w 46053"/>
                    <a:gd name="connsiteY4" fmla="*/ 183466 h 1842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6053" h="184270">
                      <a:moveTo>
                        <a:pt x="45719" y="183466"/>
                      </a:moveTo>
                      <a:cubicBezTo>
                        <a:pt x="41497" y="188789"/>
                        <a:pt x="0" y="168747"/>
                        <a:pt x="0" y="92085"/>
                      </a:cubicBezTo>
                      <a:cubicBezTo>
                        <a:pt x="0" y="15423"/>
                        <a:pt x="41772" y="-4190"/>
                        <a:pt x="45719" y="704"/>
                      </a:cubicBezTo>
                      <a:cubicBezTo>
                        <a:pt x="49666" y="5598"/>
                        <a:pt x="13756" y="23769"/>
                        <a:pt x="13270" y="92085"/>
                      </a:cubicBezTo>
                      <a:cubicBezTo>
                        <a:pt x="12784" y="160401"/>
                        <a:pt x="49941" y="178143"/>
                        <a:pt x="45719" y="183466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1" name="月 316"/>
                <p:cNvSpPr/>
                <p:nvPr/>
              </p:nvSpPr>
              <p:spPr>
                <a:xfrm rot="5400000">
                  <a:off x="9533953" y="4891692"/>
                  <a:ext cx="45719" cy="177147"/>
                </a:xfrm>
                <a:custGeom>
                  <a:avLst/>
                  <a:gdLst>
                    <a:gd name="connsiteX0" fmla="*/ 45719 w 45719"/>
                    <a:gd name="connsiteY0" fmla="*/ 182762 h 182762"/>
                    <a:gd name="connsiteX1" fmla="*/ 0 w 45719"/>
                    <a:gd name="connsiteY1" fmla="*/ 91381 h 182762"/>
                    <a:gd name="connsiteX2" fmla="*/ 45719 w 45719"/>
                    <a:gd name="connsiteY2" fmla="*/ 0 h 182762"/>
                    <a:gd name="connsiteX3" fmla="*/ 13270 w 45719"/>
                    <a:gd name="connsiteY3" fmla="*/ 91381 h 182762"/>
                    <a:gd name="connsiteX4" fmla="*/ 45719 w 45719"/>
                    <a:gd name="connsiteY4" fmla="*/ 182762 h 182762"/>
                    <a:gd name="connsiteX0" fmla="*/ 45719 w 46081"/>
                    <a:gd name="connsiteY0" fmla="*/ 182762 h 187468"/>
                    <a:gd name="connsiteX1" fmla="*/ 0 w 46081"/>
                    <a:gd name="connsiteY1" fmla="*/ 91381 h 187468"/>
                    <a:gd name="connsiteX2" fmla="*/ 45719 w 46081"/>
                    <a:gd name="connsiteY2" fmla="*/ 0 h 187468"/>
                    <a:gd name="connsiteX3" fmla="*/ 13270 w 46081"/>
                    <a:gd name="connsiteY3" fmla="*/ 91381 h 187468"/>
                    <a:gd name="connsiteX4" fmla="*/ 45719 w 46081"/>
                    <a:gd name="connsiteY4" fmla="*/ 182762 h 187468"/>
                    <a:gd name="connsiteX0" fmla="*/ 45719 w 46362"/>
                    <a:gd name="connsiteY0" fmla="*/ 182762 h 183687"/>
                    <a:gd name="connsiteX1" fmla="*/ 0 w 46362"/>
                    <a:gd name="connsiteY1" fmla="*/ 91381 h 183687"/>
                    <a:gd name="connsiteX2" fmla="*/ 45719 w 46362"/>
                    <a:gd name="connsiteY2" fmla="*/ 0 h 183687"/>
                    <a:gd name="connsiteX3" fmla="*/ 13270 w 46362"/>
                    <a:gd name="connsiteY3" fmla="*/ 91381 h 183687"/>
                    <a:gd name="connsiteX4" fmla="*/ 45719 w 46362"/>
                    <a:gd name="connsiteY4" fmla="*/ 182762 h 183687"/>
                    <a:gd name="connsiteX0" fmla="*/ 45719 w 46391"/>
                    <a:gd name="connsiteY0" fmla="*/ 183470 h 184395"/>
                    <a:gd name="connsiteX1" fmla="*/ 0 w 46391"/>
                    <a:gd name="connsiteY1" fmla="*/ 92089 h 184395"/>
                    <a:gd name="connsiteX2" fmla="*/ 45719 w 46391"/>
                    <a:gd name="connsiteY2" fmla="*/ 708 h 184395"/>
                    <a:gd name="connsiteX3" fmla="*/ 13270 w 46391"/>
                    <a:gd name="connsiteY3" fmla="*/ 92089 h 184395"/>
                    <a:gd name="connsiteX4" fmla="*/ 45719 w 46391"/>
                    <a:gd name="connsiteY4" fmla="*/ 183470 h 184395"/>
                    <a:gd name="connsiteX0" fmla="*/ 45719 w 46441"/>
                    <a:gd name="connsiteY0" fmla="*/ 183470 h 184395"/>
                    <a:gd name="connsiteX1" fmla="*/ 0 w 46441"/>
                    <a:gd name="connsiteY1" fmla="*/ 92089 h 184395"/>
                    <a:gd name="connsiteX2" fmla="*/ 45719 w 46441"/>
                    <a:gd name="connsiteY2" fmla="*/ 708 h 184395"/>
                    <a:gd name="connsiteX3" fmla="*/ 13270 w 46441"/>
                    <a:gd name="connsiteY3" fmla="*/ 92089 h 184395"/>
                    <a:gd name="connsiteX4" fmla="*/ 45719 w 46441"/>
                    <a:gd name="connsiteY4" fmla="*/ 183470 h 184395"/>
                    <a:gd name="connsiteX0" fmla="*/ 45719 w 46441"/>
                    <a:gd name="connsiteY0" fmla="*/ 184037 h 185644"/>
                    <a:gd name="connsiteX1" fmla="*/ 0 w 46441"/>
                    <a:gd name="connsiteY1" fmla="*/ 92656 h 185644"/>
                    <a:gd name="connsiteX2" fmla="*/ 45719 w 46441"/>
                    <a:gd name="connsiteY2" fmla="*/ 1275 h 185644"/>
                    <a:gd name="connsiteX3" fmla="*/ 13270 w 46441"/>
                    <a:gd name="connsiteY3" fmla="*/ 92656 h 185644"/>
                    <a:gd name="connsiteX4" fmla="*/ 45719 w 46441"/>
                    <a:gd name="connsiteY4" fmla="*/ 184037 h 185644"/>
                    <a:gd name="connsiteX0" fmla="*/ 45719 w 46399"/>
                    <a:gd name="connsiteY0" fmla="*/ 184037 h 185644"/>
                    <a:gd name="connsiteX1" fmla="*/ 0 w 46399"/>
                    <a:gd name="connsiteY1" fmla="*/ 92656 h 185644"/>
                    <a:gd name="connsiteX2" fmla="*/ 45719 w 46399"/>
                    <a:gd name="connsiteY2" fmla="*/ 1275 h 185644"/>
                    <a:gd name="connsiteX3" fmla="*/ 13270 w 46399"/>
                    <a:gd name="connsiteY3" fmla="*/ 92656 h 185644"/>
                    <a:gd name="connsiteX4" fmla="*/ 45719 w 46399"/>
                    <a:gd name="connsiteY4" fmla="*/ 184037 h 185644"/>
                    <a:gd name="connsiteX0" fmla="*/ 45719 w 46399"/>
                    <a:gd name="connsiteY0" fmla="*/ 184037 h 184841"/>
                    <a:gd name="connsiteX1" fmla="*/ 0 w 46399"/>
                    <a:gd name="connsiteY1" fmla="*/ 92656 h 184841"/>
                    <a:gd name="connsiteX2" fmla="*/ 45719 w 46399"/>
                    <a:gd name="connsiteY2" fmla="*/ 1275 h 184841"/>
                    <a:gd name="connsiteX3" fmla="*/ 13270 w 46399"/>
                    <a:gd name="connsiteY3" fmla="*/ 92656 h 184841"/>
                    <a:gd name="connsiteX4" fmla="*/ 45719 w 46399"/>
                    <a:gd name="connsiteY4" fmla="*/ 184037 h 184841"/>
                    <a:gd name="connsiteX0" fmla="*/ 45719 w 46053"/>
                    <a:gd name="connsiteY0" fmla="*/ 183466 h 184270"/>
                    <a:gd name="connsiteX1" fmla="*/ 0 w 46053"/>
                    <a:gd name="connsiteY1" fmla="*/ 92085 h 184270"/>
                    <a:gd name="connsiteX2" fmla="*/ 45719 w 46053"/>
                    <a:gd name="connsiteY2" fmla="*/ 704 h 184270"/>
                    <a:gd name="connsiteX3" fmla="*/ 13270 w 46053"/>
                    <a:gd name="connsiteY3" fmla="*/ 92085 h 184270"/>
                    <a:gd name="connsiteX4" fmla="*/ 45719 w 46053"/>
                    <a:gd name="connsiteY4" fmla="*/ 183466 h 1842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6053" h="184270">
                      <a:moveTo>
                        <a:pt x="45719" y="183466"/>
                      </a:moveTo>
                      <a:cubicBezTo>
                        <a:pt x="41497" y="188789"/>
                        <a:pt x="0" y="168747"/>
                        <a:pt x="0" y="92085"/>
                      </a:cubicBezTo>
                      <a:cubicBezTo>
                        <a:pt x="0" y="15423"/>
                        <a:pt x="41772" y="-4190"/>
                        <a:pt x="45719" y="704"/>
                      </a:cubicBezTo>
                      <a:cubicBezTo>
                        <a:pt x="49666" y="5598"/>
                        <a:pt x="13756" y="23769"/>
                        <a:pt x="13270" y="92085"/>
                      </a:cubicBezTo>
                      <a:cubicBezTo>
                        <a:pt x="12784" y="160401"/>
                        <a:pt x="49941" y="178143"/>
                        <a:pt x="45719" y="183466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2" name="円/楕円 4"/>
                <p:cNvSpPr/>
                <p:nvPr/>
              </p:nvSpPr>
              <p:spPr>
                <a:xfrm>
                  <a:off x="9334093" y="5313020"/>
                  <a:ext cx="148210" cy="4571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4934" h="36810">
                      <a:moveTo>
                        <a:pt x="0" y="0"/>
                      </a:moveTo>
                      <a:cubicBezTo>
                        <a:pt x="27202" y="6486"/>
                        <a:pt x="60957" y="9752"/>
                        <a:pt x="97467" y="9752"/>
                      </a:cubicBezTo>
                      <a:cubicBezTo>
                        <a:pt x="133977" y="9752"/>
                        <a:pt x="167732" y="6486"/>
                        <a:pt x="194934" y="0"/>
                      </a:cubicBezTo>
                      <a:cubicBezTo>
                        <a:pt x="186588" y="21408"/>
                        <a:pt x="146006" y="36810"/>
                        <a:pt x="97467" y="36810"/>
                      </a:cubicBezTo>
                      <a:cubicBezTo>
                        <a:pt x="48928" y="36810"/>
                        <a:pt x="8346" y="21408"/>
                        <a:pt x="0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39" name="グループ化 38"/>
              <p:cNvGrpSpPr/>
              <p:nvPr/>
            </p:nvGrpSpPr>
            <p:grpSpPr>
              <a:xfrm rot="18743687">
                <a:off x="-491383" y="6986401"/>
                <a:ext cx="408480" cy="244130"/>
                <a:chOff x="4977722" y="1773447"/>
                <a:chExt cx="775887" cy="463713"/>
              </a:xfrm>
            </p:grpSpPr>
            <p:sp>
              <p:nvSpPr>
                <p:cNvPr id="53" name="角丸四角形 52"/>
                <p:cNvSpPr/>
                <p:nvPr/>
              </p:nvSpPr>
              <p:spPr>
                <a:xfrm rot="20806094">
                  <a:off x="5433195" y="1914063"/>
                  <a:ext cx="320414" cy="10160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4" name="フリーフォーム 53"/>
                <p:cNvSpPr/>
                <p:nvPr/>
              </p:nvSpPr>
              <p:spPr>
                <a:xfrm rot="11700000">
                  <a:off x="4977722" y="1773447"/>
                  <a:ext cx="666875" cy="463713"/>
                </a:xfrm>
                <a:custGeom>
                  <a:avLst/>
                  <a:gdLst>
                    <a:gd name="connsiteX0" fmla="*/ 720505 w 759541"/>
                    <a:gd name="connsiteY0" fmla="*/ 291453 h 426445"/>
                    <a:gd name="connsiteX1" fmla="*/ 663874 w 759541"/>
                    <a:gd name="connsiteY1" fmla="*/ 292877 h 426445"/>
                    <a:gd name="connsiteX2" fmla="*/ 467036 w 759541"/>
                    <a:gd name="connsiteY2" fmla="*/ 217085 h 426445"/>
                    <a:gd name="connsiteX3" fmla="*/ 460311 w 759541"/>
                    <a:gd name="connsiteY3" fmla="*/ 220425 h 426445"/>
                    <a:gd name="connsiteX4" fmla="*/ 244987 w 759541"/>
                    <a:gd name="connsiteY4" fmla="*/ 278121 h 426445"/>
                    <a:gd name="connsiteX5" fmla="*/ 116682 w 759541"/>
                    <a:gd name="connsiteY5" fmla="*/ 406426 h 426445"/>
                    <a:gd name="connsiteX6" fmla="*/ 20019 w 759541"/>
                    <a:gd name="connsiteY6" fmla="*/ 406426 h 426445"/>
                    <a:gd name="connsiteX7" fmla="*/ 20019 w 759541"/>
                    <a:gd name="connsiteY7" fmla="*/ 406425 h 426445"/>
                    <a:gd name="connsiteX8" fmla="*/ 20019 w 759541"/>
                    <a:gd name="connsiteY8" fmla="*/ 309762 h 426445"/>
                    <a:gd name="connsiteX9" fmla="*/ 159327 w 759541"/>
                    <a:gd name="connsiteY9" fmla="*/ 170455 h 426445"/>
                    <a:gd name="connsiteX10" fmla="*/ 181939 w 759541"/>
                    <a:gd name="connsiteY10" fmla="*/ 155440 h 426445"/>
                    <a:gd name="connsiteX11" fmla="*/ 195031 w 759541"/>
                    <a:gd name="connsiteY11" fmla="*/ 152893 h 426445"/>
                    <a:gd name="connsiteX12" fmla="*/ 207757 w 759541"/>
                    <a:gd name="connsiteY12" fmla="*/ 146571 h 426445"/>
                    <a:gd name="connsiteX13" fmla="*/ 284288 w 759541"/>
                    <a:gd name="connsiteY13" fmla="*/ 126065 h 426445"/>
                    <a:gd name="connsiteX14" fmla="*/ 284288 w 759541"/>
                    <a:gd name="connsiteY14" fmla="*/ 85297 h 426445"/>
                    <a:gd name="connsiteX15" fmla="*/ 369585 w 759541"/>
                    <a:gd name="connsiteY15" fmla="*/ 0 h 426445"/>
                    <a:gd name="connsiteX16" fmla="*/ 527838 w 759541"/>
                    <a:gd name="connsiteY16" fmla="*/ 0 h 426445"/>
                    <a:gd name="connsiteX17" fmla="*/ 613135 w 759541"/>
                    <a:gd name="connsiteY17" fmla="*/ 85297 h 426445"/>
                    <a:gd name="connsiteX18" fmla="*/ 613135 w 759541"/>
                    <a:gd name="connsiteY18" fmla="*/ 114716 h 426445"/>
                    <a:gd name="connsiteX19" fmla="*/ 717066 w 759541"/>
                    <a:gd name="connsiteY19" fmla="*/ 154735 h 426445"/>
                    <a:gd name="connsiteX20" fmla="*/ 758116 w 759541"/>
                    <a:gd name="connsiteY20" fmla="*/ 193772 h 426445"/>
                    <a:gd name="connsiteX21" fmla="*/ 759541 w 759541"/>
                    <a:gd name="connsiteY21" fmla="*/ 250402 h 426445"/>
                    <a:gd name="connsiteX22" fmla="*/ 743761 w 759541"/>
                    <a:gd name="connsiteY22" fmla="*/ 275197 h 426445"/>
                    <a:gd name="connsiteX23" fmla="*/ 720505 w 759541"/>
                    <a:gd name="connsiteY23" fmla="*/ 291453 h 426445"/>
                    <a:gd name="connsiteX0" fmla="*/ 720505 w 759541"/>
                    <a:gd name="connsiteY0" fmla="*/ 291453 h 426445"/>
                    <a:gd name="connsiteX1" fmla="*/ 663874 w 759541"/>
                    <a:gd name="connsiteY1" fmla="*/ 292877 h 426445"/>
                    <a:gd name="connsiteX2" fmla="*/ 467036 w 759541"/>
                    <a:gd name="connsiteY2" fmla="*/ 217085 h 426445"/>
                    <a:gd name="connsiteX3" fmla="*/ 460311 w 759541"/>
                    <a:gd name="connsiteY3" fmla="*/ 220425 h 426445"/>
                    <a:gd name="connsiteX4" fmla="*/ 244987 w 759541"/>
                    <a:gd name="connsiteY4" fmla="*/ 278121 h 426445"/>
                    <a:gd name="connsiteX5" fmla="*/ 116682 w 759541"/>
                    <a:gd name="connsiteY5" fmla="*/ 406426 h 426445"/>
                    <a:gd name="connsiteX6" fmla="*/ 20019 w 759541"/>
                    <a:gd name="connsiteY6" fmla="*/ 406426 h 426445"/>
                    <a:gd name="connsiteX7" fmla="*/ 20019 w 759541"/>
                    <a:gd name="connsiteY7" fmla="*/ 406425 h 426445"/>
                    <a:gd name="connsiteX8" fmla="*/ 20019 w 759541"/>
                    <a:gd name="connsiteY8" fmla="*/ 309762 h 426445"/>
                    <a:gd name="connsiteX9" fmla="*/ 159327 w 759541"/>
                    <a:gd name="connsiteY9" fmla="*/ 170455 h 426445"/>
                    <a:gd name="connsiteX10" fmla="*/ 181939 w 759541"/>
                    <a:gd name="connsiteY10" fmla="*/ 155440 h 426445"/>
                    <a:gd name="connsiteX11" fmla="*/ 195031 w 759541"/>
                    <a:gd name="connsiteY11" fmla="*/ 152893 h 426445"/>
                    <a:gd name="connsiteX12" fmla="*/ 207757 w 759541"/>
                    <a:gd name="connsiteY12" fmla="*/ 146571 h 426445"/>
                    <a:gd name="connsiteX13" fmla="*/ 284288 w 759541"/>
                    <a:gd name="connsiteY13" fmla="*/ 126065 h 426445"/>
                    <a:gd name="connsiteX14" fmla="*/ 284288 w 759541"/>
                    <a:gd name="connsiteY14" fmla="*/ 85297 h 426445"/>
                    <a:gd name="connsiteX15" fmla="*/ 527838 w 759541"/>
                    <a:gd name="connsiteY15" fmla="*/ 0 h 426445"/>
                    <a:gd name="connsiteX16" fmla="*/ 613135 w 759541"/>
                    <a:gd name="connsiteY16" fmla="*/ 85297 h 426445"/>
                    <a:gd name="connsiteX17" fmla="*/ 613135 w 759541"/>
                    <a:gd name="connsiteY17" fmla="*/ 114716 h 426445"/>
                    <a:gd name="connsiteX18" fmla="*/ 717066 w 759541"/>
                    <a:gd name="connsiteY18" fmla="*/ 154735 h 426445"/>
                    <a:gd name="connsiteX19" fmla="*/ 758116 w 759541"/>
                    <a:gd name="connsiteY19" fmla="*/ 193772 h 426445"/>
                    <a:gd name="connsiteX20" fmla="*/ 759541 w 759541"/>
                    <a:gd name="connsiteY20" fmla="*/ 250402 h 426445"/>
                    <a:gd name="connsiteX21" fmla="*/ 743761 w 759541"/>
                    <a:gd name="connsiteY21" fmla="*/ 275197 h 426445"/>
                    <a:gd name="connsiteX22" fmla="*/ 720505 w 759541"/>
                    <a:gd name="connsiteY22" fmla="*/ 291453 h 426445"/>
                    <a:gd name="connsiteX0" fmla="*/ 720505 w 759541"/>
                    <a:gd name="connsiteY0" fmla="*/ 291453 h 426445"/>
                    <a:gd name="connsiteX1" fmla="*/ 663874 w 759541"/>
                    <a:gd name="connsiteY1" fmla="*/ 292877 h 426445"/>
                    <a:gd name="connsiteX2" fmla="*/ 467036 w 759541"/>
                    <a:gd name="connsiteY2" fmla="*/ 217085 h 426445"/>
                    <a:gd name="connsiteX3" fmla="*/ 460311 w 759541"/>
                    <a:gd name="connsiteY3" fmla="*/ 220425 h 426445"/>
                    <a:gd name="connsiteX4" fmla="*/ 244987 w 759541"/>
                    <a:gd name="connsiteY4" fmla="*/ 278121 h 426445"/>
                    <a:gd name="connsiteX5" fmla="*/ 116682 w 759541"/>
                    <a:gd name="connsiteY5" fmla="*/ 406426 h 426445"/>
                    <a:gd name="connsiteX6" fmla="*/ 20019 w 759541"/>
                    <a:gd name="connsiteY6" fmla="*/ 406426 h 426445"/>
                    <a:gd name="connsiteX7" fmla="*/ 20019 w 759541"/>
                    <a:gd name="connsiteY7" fmla="*/ 406425 h 426445"/>
                    <a:gd name="connsiteX8" fmla="*/ 20019 w 759541"/>
                    <a:gd name="connsiteY8" fmla="*/ 309762 h 426445"/>
                    <a:gd name="connsiteX9" fmla="*/ 159327 w 759541"/>
                    <a:gd name="connsiteY9" fmla="*/ 170455 h 426445"/>
                    <a:gd name="connsiteX10" fmla="*/ 181939 w 759541"/>
                    <a:gd name="connsiteY10" fmla="*/ 155440 h 426445"/>
                    <a:gd name="connsiteX11" fmla="*/ 195031 w 759541"/>
                    <a:gd name="connsiteY11" fmla="*/ 152893 h 426445"/>
                    <a:gd name="connsiteX12" fmla="*/ 207757 w 759541"/>
                    <a:gd name="connsiteY12" fmla="*/ 146571 h 426445"/>
                    <a:gd name="connsiteX13" fmla="*/ 284288 w 759541"/>
                    <a:gd name="connsiteY13" fmla="*/ 126065 h 426445"/>
                    <a:gd name="connsiteX14" fmla="*/ 527838 w 759541"/>
                    <a:gd name="connsiteY14" fmla="*/ 0 h 426445"/>
                    <a:gd name="connsiteX15" fmla="*/ 613135 w 759541"/>
                    <a:gd name="connsiteY15" fmla="*/ 85297 h 426445"/>
                    <a:gd name="connsiteX16" fmla="*/ 613135 w 759541"/>
                    <a:gd name="connsiteY16" fmla="*/ 114716 h 426445"/>
                    <a:gd name="connsiteX17" fmla="*/ 717066 w 759541"/>
                    <a:gd name="connsiteY17" fmla="*/ 154735 h 426445"/>
                    <a:gd name="connsiteX18" fmla="*/ 758116 w 759541"/>
                    <a:gd name="connsiteY18" fmla="*/ 193772 h 426445"/>
                    <a:gd name="connsiteX19" fmla="*/ 759541 w 759541"/>
                    <a:gd name="connsiteY19" fmla="*/ 250402 h 426445"/>
                    <a:gd name="connsiteX20" fmla="*/ 743761 w 759541"/>
                    <a:gd name="connsiteY20" fmla="*/ 275197 h 426445"/>
                    <a:gd name="connsiteX21" fmla="*/ 720505 w 759541"/>
                    <a:gd name="connsiteY21" fmla="*/ 291453 h 426445"/>
                    <a:gd name="connsiteX0" fmla="*/ 720505 w 759541"/>
                    <a:gd name="connsiteY0" fmla="*/ 393142 h 528134"/>
                    <a:gd name="connsiteX1" fmla="*/ 663874 w 759541"/>
                    <a:gd name="connsiteY1" fmla="*/ 394566 h 528134"/>
                    <a:gd name="connsiteX2" fmla="*/ 467036 w 759541"/>
                    <a:gd name="connsiteY2" fmla="*/ 318774 h 528134"/>
                    <a:gd name="connsiteX3" fmla="*/ 460311 w 759541"/>
                    <a:gd name="connsiteY3" fmla="*/ 322114 h 528134"/>
                    <a:gd name="connsiteX4" fmla="*/ 244987 w 759541"/>
                    <a:gd name="connsiteY4" fmla="*/ 379810 h 528134"/>
                    <a:gd name="connsiteX5" fmla="*/ 116682 w 759541"/>
                    <a:gd name="connsiteY5" fmla="*/ 508115 h 528134"/>
                    <a:gd name="connsiteX6" fmla="*/ 20019 w 759541"/>
                    <a:gd name="connsiteY6" fmla="*/ 508115 h 528134"/>
                    <a:gd name="connsiteX7" fmla="*/ 20019 w 759541"/>
                    <a:gd name="connsiteY7" fmla="*/ 508114 h 528134"/>
                    <a:gd name="connsiteX8" fmla="*/ 20019 w 759541"/>
                    <a:gd name="connsiteY8" fmla="*/ 411451 h 528134"/>
                    <a:gd name="connsiteX9" fmla="*/ 159327 w 759541"/>
                    <a:gd name="connsiteY9" fmla="*/ 272144 h 528134"/>
                    <a:gd name="connsiteX10" fmla="*/ 181939 w 759541"/>
                    <a:gd name="connsiteY10" fmla="*/ 257129 h 528134"/>
                    <a:gd name="connsiteX11" fmla="*/ 195031 w 759541"/>
                    <a:gd name="connsiteY11" fmla="*/ 254582 h 528134"/>
                    <a:gd name="connsiteX12" fmla="*/ 207757 w 759541"/>
                    <a:gd name="connsiteY12" fmla="*/ 248260 h 528134"/>
                    <a:gd name="connsiteX13" fmla="*/ 284288 w 759541"/>
                    <a:gd name="connsiteY13" fmla="*/ 227754 h 528134"/>
                    <a:gd name="connsiteX14" fmla="*/ 392119 w 759541"/>
                    <a:gd name="connsiteY14" fmla="*/ 0 h 528134"/>
                    <a:gd name="connsiteX15" fmla="*/ 613135 w 759541"/>
                    <a:gd name="connsiteY15" fmla="*/ 186986 h 528134"/>
                    <a:gd name="connsiteX16" fmla="*/ 613135 w 759541"/>
                    <a:gd name="connsiteY16" fmla="*/ 216405 h 528134"/>
                    <a:gd name="connsiteX17" fmla="*/ 717066 w 759541"/>
                    <a:gd name="connsiteY17" fmla="*/ 256424 h 528134"/>
                    <a:gd name="connsiteX18" fmla="*/ 758116 w 759541"/>
                    <a:gd name="connsiteY18" fmla="*/ 295461 h 528134"/>
                    <a:gd name="connsiteX19" fmla="*/ 759541 w 759541"/>
                    <a:gd name="connsiteY19" fmla="*/ 352091 h 528134"/>
                    <a:gd name="connsiteX20" fmla="*/ 743761 w 759541"/>
                    <a:gd name="connsiteY20" fmla="*/ 376886 h 528134"/>
                    <a:gd name="connsiteX21" fmla="*/ 720505 w 759541"/>
                    <a:gd name="connsiteY21" fmla="*/ 393142 h 528134"/>
                    <a:gd name="connsiteX0" fmla="*/ 720505 w 759541"/>
                    <a:gd name="connsiteY0" fmla="*/ 393157 h 528149"/>
                    <a:gd name="connsiteX1" fmla="*/ 663874 w 759541"/>
                    <a:gd name="connsiteY1" fmla="*/ 394581 h 528149"/>
                    <a:gd name="connsiteX2" fmla="*/ 467036 w 759541"/>
                    <a:gd name="connsiteY2" fmla="*/ 318789 h 528149"/>
                    <a:gd name="connsiteX3" fmla="*/ 460311 w 759541"/>
                    <a:gd name="connsiteY3" fmla="*/ 322129 h 528149"/>
                    <a:gd name="connsiteX4" fmla="*/ 244987 w 759541"/>
                    <a:gd name="connsiteY4" fmla="*/ 379825 h 528149"/>
                    <a:gd name="connsiteX5" fmla="*/ 116682 w 759541"/>
                    <a:gd name="connsiteY5" fmla="*/ 508130 h 528149"/>
                    <a:gd name="connsiteX6" fmla="*/ 20019 w 759541"/>
                    <a:gd name="connsiteY6" fmla="*/ 508130 h 528149"/>
                    <a:gd name="connsiteX7" fmla="*/ 20019 w 759541"/>
                    <a:gd name="connsiteY7" fmla="*/ 508129 h 528149"/>
                    <a:gd name="connsiteX8" fmla="*/ 20019 w 759541"/>
                    <a:gd name="connsiteY8" fmla="*/ 411466 h 528149"/>
                    <a:gd name="connsiteX9" fmla="*/ 159327 w 759541"/>
                    <a:gd name="connsiteY9" fmla="*/ 272159 h 528149"/>
                    <a:gd name="connsiteX10" fmla="*/ 181939 w 759541"/>
                    <a:gd name="connsiteY10" fmla="*/ 257144 h 528149"/>
                    <a:gd name="connsiteX11" fmla="*/ 195031 w 759541"/>
                    <a:gd name="connsiteY11" fmla="*/ 254597 h 528149"/>
                    <a:gd name="connsiteX12" fmla="*/ 207757 w 759541"/>
                    <a:gd name="connsiteY12" fmla="*/ 248275 h 528149"/>
                    <a:gd name="connsiteX13" fmla="*/ 284288 w 759541"/>
                    <a:gd name="connsiteY13" fmla="*/ 227769 h 528149"/>
                    <a:gd name="connsiteX14" fmla="*/ 392119 w 759541"/>
                    <a:gd name="connsiteY14" fmla="*/ 15 h 528149"/>
                    <a:gd name="connsiteX15" fmla="*/ 613135 w 759541"/>
                    <a:gd name="connsiteY15" fmla="*/ 216420 h 528149"/>
                    <a:gd name="connsiteX16" fmla="*/ 717066 w 759541"/>
                    <a:gd name="connsiteY16" fmla="*/ 256439 h 528149"/>
                    <a:gd name="connsiteX17" fmla="*/ 758116 w 759541"/>
                    <a:gd name="connsiteY17" fmla="*/ 295476 h 528149"/>
                    <a:gd name="connsiteX18" fmla="*/ 759541 w 759541"/>
                    <a:gd name="connsiteY18" fmla="*/ 352106 h 528149"/>
                    <a:gd name="connsiteX19" fmla="*/ 743761 w 759541"/>
                    <a:gd name="connsiteY19" fmla="*/ 376901 h 528149"/>
                    <a:gd name="connsiteX20" fmla="*/ 720505 w 759541"/>
                    <a:gd name="connsiteY20" fmla="*/ 393157 h 528149"/>
                    <a:gd name="connsiteX0" fmla="*/ 720505 w 759541"/>
                    <a:gd name="connsiteY0" fmla="*/ 393157 h 528149"/>
                    <a:gd name="connsiteX1" fmla="*/ 663874 w 759541"/>
                    <a:gd name="connsiteY1" fmla="*/ 394581 h 528149"/>
                    <a:gd name="connsiteX2" fmla="*/ 467036 w 759541"/>
                    <a:gd name="connsiteY2" fmla="*/ 318789 h 528149"/>
                    <a:gd name="connsiteX3" fmla="*/ 460311 w 759541"/>
                    <a:gd name="connsiteY3" fmla="*/ 322129 h 528149"/>
                    <a:gd name="connsiteX4" fmla="*/ 244987 w 759541"/>
                    <a:gd name="connsiteY4" fmla="*/ 379825 h 528149"/>
                    <a:gd name="connsiteX5" fmla="*/ 116682 w 759541"/>
                    <a:gd name="connsiteY5" fmla="*/ 508130 h 528149"/>
                    <a:gd name="connsiteX6" fmla="*/ 20019 w 759541"/>
                    <a:gd name="connsiteY6" fmla="*/ 508130 h 528149"/>
                    <a:gd name="connsiteX7" fmla="*/ 20019 w 759541"/>
                    <a:gd name="connsiteY7" fmla="*/ 508129 h 528149"/>
                    <a:gd name="connsiteX8" fmla="*/ 20019 w 759541"/>
                    <a:gd name="connsiteY8" fmla="*/ 411466 h 528149"/>
                    <a:gd name="connsiteX9" fmla="*/ 159327 w 759541"/>
                    <a:gd name="connsiteY9" fmla="*/ 272159 h 528149"/>
                    <a:gd name="connsiteX10" fmla="*/ 181939 w 759541"/>
                    <a:gd name="connsiteY10" fmla="*/ 257144 h 528149"/>
                    <a:gd name="connsiteX11" fmla="*/ 195031 w 759541"/>
                    <a:gd name="connsiteY11" fmla="*/ 254597 h 528149"/>
                    <a:gd name="connsiteX12" fmla="*/ 207757 w 759541"/>
                    <a:gd name="connsiteY12" fmla="*/ 248275 h 528149"/>
                    <a:gd name="connsiteX13" fmla="*/ 298444 w 759541"/>
                    <a:gd name="connsiteY13" fmla="*/ 182795 h 528149"/>
                    <a:gd name="connsiteX14" fmla="*/ 392119 w 759541"/>
                    <a:gd name="connsiteY14" fmla="*/ 15 h 528149"/>
                    <a:gd name="connsiteX15" fmla="*/ 613135 w 759541"/>
                    <a:gd name="connsiteY15" fmla="*/ 216420 h 528149"/>
                    <a:gd name="connsiteX16" fmla="*/ 717066 w 759541"/>
                    <a:gd name="connsiteY16" fmla="*/ 256439 h 528149"/>
                    <a:gd name="connsiteX17" fmla="*/ 758116 w 759541"/>
                    <a:gd name="connsiteY17" fmla="*/ 295476 h 528149"/>
                    <a:gd name="connsiteX18" fmla="*/ 759541 w 759541"/>
                    <a:gd name="connsiteY18" fmla="*/ 352106 h 528149"/>
                    <a:gd name="connsiteX19" fmla="*/ 743761 w 759541"/>
                    <a:gd name="connsiteY19" fmla="*/ 376901 h 528149"/>
                    <a:gd name="connsiteX20" fmla="*/ 720505 w 759541"/>
                    <a:gd name="connsiteY20" fmla="*/ 393157 h 528149"/>
                    <a:gd name="connsiteX0" fmla="*/ 720505 w 759541"/>
                    <a:gd name="connsiteY0" fmla="*/ 393157 h 528149"/>
                    <a:gd name="connsiteX1" fmla="*/ 663874 w 759541"/>
                    <a:gd name="connsiteY1" fmla="*/ 394581 h 528149"/>
                    <a:gd name="connsiteX2" fmla="*/ 467036 w 759541"/>
                    <a:gd name="connsiteY2" fmla="*/ 318789 h 528149"/>
                    <a:gd name="connsiteX3" fmla="*/ 460311 w 759541"/>
                    <a:gd name="connsiteY3" fmla="*/ 322129 h 528149"/>
                    <a:gd name="connsiteX4" fmla="*/ 244987 w 759541"/>
                    <a:gd name="connsiteY4" fmla="*/ 379825 h 528149"/>
                    <a:gd name="connsiteX5" fmla="*/ 116682 w 759541"/>
                    <a:gd name="connsiteY5" fmla="*/ 508130 h 528149"/>
                    <a:gd name="connsiteX6" fmla="*/ 20019 w 759541"/>
                    <a:gd name="connsiteY6" fmla="*/ 508130 h 528149"/>
                    <a:gd name="connsiteX7" fmla="*/ 20019 w 759541"/>
                    <a:gd name="connsiteY7" fmla="*/ 508129 h 528149"/>
                    <a:gd name="connsiteX8" fmla="*/ 20019 w 759541"/>
                    <a:gd name="connsiteY8" fmla="*/ 411466 h 528149"/>
                    <a:gd name="connsiteX9" fmla="*/ 159327 w 759541"/>
                    <a:gd name="connsiteY9" fmla="*/ 272159 h 528149"/>
                    <a:gd name="connsiteX10" fmla="*/ 181939 w 759541"/>
                    <a:gd name="connsiteY10" fmla="*/ 257144 h 528149"/>
                    <a:gd name="connsiteX11" fmla="*/ 195031 w 759541"/>
                    <a:gd name="connsiteY11" fmla="*/ 254597 h 528149"/>
                    <a:gd name="connsiteX12" fmla="*/ 298444 w 759541"/>
                    <a:gd name="connsiteY12" fmla="*/ 182795 h 528149"/>
                    <a:gd name="connsiteX13" fmla="*/ 392119 w 759541"/>
                    <a:gd name="connsiteY13" fmla="*/ 15 h 528149"/>
                    <a:gd name="connsiteX14" fmla="*/ 613135 w 759541"/>
                    <a:gd name="connsiteY14" fmla="*/ 216420 h 528149"/>
                    <a:gd name="connsiteX15" fmla="*/ 717066 w 759541"/>
                    <a:gd name="connsiteY15" fmla="*/ 256439 h 528149"/>
                    <a:gd name="connsiteX16" fmla="*/ 758116 w 759541"/>
                    <a:gd name="connsiteY16" fmla="*/ 295476 h 528149"/>
                    <a:gd name="connsiteX17" fmla="*/ 759541 w 759541"/>
                    <a:gd name="connsiteY17" fmla="*/ 352106 h 528149"/>
                    <a:gd name="connsiteX18" fmla="*/ 743761 w 759541"/>
                    <a:gd name="connsiteY18" fmla="*/ 376901 h 528149"/>
                    <a:gd name="connsiteX19" fmla="*/ 720505 w 759541"/>
                    <a:gd name="connsiteY19" fmla="*/ 393157 h 528149"/>
                    <a:gd name="connsiteX0" fmla="*/ 720505 w 759541"/>
                    <a:gd name="connsiteY0" fmla="*/ 393157 h 528149"/>
                    <a:gd name="connsiteX1" fmla="*/ 663874 w 759541"/>
                    <a:gd name="connsiteY1" fmla="*/ 394581 h 528149"/>
                    <a:gd name="connsiteX2" fmla="*/ 467036 w 759541"/>
                    <a:gd name="connsiteY2" fmla="*/ 318789 h 528149"/>
                    <a:gd name="connsiteX3" fmla="*/ 460311 w 759541"/>
                    <a:gd name="connsiteY3" fmla="*/ 322129 h 528149"/>
                    <a:gd name="connsiteX4" fmla="*/ 244987 w 759541"/>
                    <a:gd name="connsiteY4" fmla="*/ 379825 h 528149"/>
                    <a:gd name="connsiteX5" fmla="*/ 116682 w 759541"/>
                    <a:gd name="connsiteY5" fmla="*/ 508130 h 528149"/>
                    <a:gd name="connsiteX6" fmla="*/ 20019 w 759541"/>
                    <a:gd name="connsiteY6" fmla="*/ 508130 h 528149"/>
                    <a:gd name="connsiteX7" fmla="*/ 20019 w 759541"/>
                    <a:gd name="connsiteY7" fmla="*/ 508129 h 528149"/>
                    <a:gd name="connsiteX8" fmla="*/ 20019 w 759541"/>
                    <a:gd name="connsiteY8" fmla="*/ 411466 h 528149"/>
                    <a:gd name="connsiteX9" fmla="*/ 159327 w 759541"/>
                    <a:gd name="connsiteY9" fmla="*/ 272159 h 528149"/>
                    <a:gd name="connsiteX10" fmla="*/ 181939 w 759541"/>
                    <a:gd name="connsiteY10" fmla="*/ 257144 h 528149"/>
                    <a:gd name="connsiteX11" fmla="*/ 298444 w 759541"/>
                    <a:gd name="connsiteY11" fmla="*/ 182795 h 528149"/>
                    <a:gd name="connsiteX12" fmla="*/ 392119 w 759541"/>
                    <a:gd name="connsiteY12" fmla="*/ 15 h 528149"/>
                    <a:gd name="connsiteX13" fmla="*/ 613135 w 759541"/>
                    <a:gd name="connsiteY13" fmla="*/ 216420 h 528149"/>
                    <a:gd name="connsiteX14" fmla="*/ 717066 w 759541"/>
                    <a:gd name="connsiteY14" fmla="*/ 256439 h 528149"/>
                    <a:gd name="connsiteX15" fmla="*/ 758116 w 759541"/>
                    <a:gd name="connsiteY15" fmla="*/ 295476 h 528149"/>
                    <a:gd name="connsiteX16" fmla="*/ 759541 w 759541"/>
                    <a:gd name="connsiteY16" fmla="*/ 352106 h 528149"/>
                    <a:gd name="connsiteX17" fmla="*/ 743761 w 759541"/>
                    <a:gd name="connsiteY17" fmla="*/ 376901 h 528149"/>
                    <a:gd name="connsiteX18" fmla="*/ 720505 w 759541"/>
                    <a:gd name="connsiteY18" fmla="*/ 393157 h 5281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759541" h="528149">
                      <a:moveTo>
                        <a:pt x="720505" y="393157"/>
                      </a:moveTo>
                      <a:cubicBezTo>
                        <a:pt x="703192" y="400843"/>
                        <a:pt x="682948" y="401925"/>
                        <a:pt x="663874" y="394581"/>
                      </a:cubicBezTo>
                      <a:lnTo>
                        <a:pt x="467036" y="318789"/>
                      </a:lnTo>
                      <a:lnTo>
                        <a:pt x="460311" y="322129"/>
                      </a:lnTo>
                      <a:lnTo>
                        <a:pt x="244987" y="379825"/>
                      </a:lnTo>
                      <a:lnTo>
                        <a:pt x="116682" y="508130"/>
                      </a:lnTo>
                      <a:cubicBezTo>
                        <a:pt x="89990" y="534823"/>
                        <a:pt x="46711" y="534823"/>
                        <a:pt x="20019" y="508130"/>
                      </a:cubicBezTo>
                      <a:lnTo>
                        <a:pt x="20019" y="508129"/>
                      </a:lnTo>
                      <a:cubicBezTo>
                        <a:pt x="-6674" y="481437"/>
                        <a:pt x="-6673" y="438158"/>
                        <a:pt x="20019" y="411466"/>
                      </a:cubicBezTo>
                      <a:lnTo>
                        <a:pt x="159327" y="272159"/>
                      </a:lnTo>
                      <a:cubicBezTo>
                        <a:pt x="166000" y="265486"/>
                        <a:pt x="173711" y="260480"/>
                        <a:pt x="181939" y="257144"/>
                      </a:cubicBezTo>
                      <a:lnTo>
                        <a:pt x="298444" y="182795"/>
                      </a:lnTo>
                      <a:lnTo>
                        <a:pt x="392119" y="15"/>
                      </a:lnTo>
                      <a:cubicBezTo>
                        <a:pt x="446927" y="-1877"/>
                        <a:pt x="558977" y="173683"/>
                        <a:pt x="613135" y="216420"/>
                      </a:cubicBezTo>
                      <a:lnTo>
                        <a:pt x="717066" y="256439"/>
                      </a:lnTo>
                      <a:cubicBezTo>
                        <a:pt x="736139" y="263783"/>
                        <a:pt x="750430" y="278163"/>
                        <a:pt x="758116" y="295476"/>
                      </a:cubicBezTo>
                      <a:lnTo>
                        <a:pt x="759541" y="352106"/>
                      </a:lnTo>
                      <a:lnTo>
                        <a:pt x="743761" y="376901"/>
                      </a:lnTo>
                      <a:cubicBezTo>
                        <a:pt x="737084" y="383819"/>
                        <a:pt x="729160" y="389313"/>
                        <a:pt x="720505" y="393157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40" name="グループ化 39"/>
              <p:cNvGrpSpPr/>
              <p:nvPr/>
            </p:nvGrpSpPr>
            <p:grpSpPr>
              <a:xfrm>
                <a:off x="-378896" y="7175994"/>
                <a:ext cx="288928" cy="601296"/>
                <a:chOff x="6640107" y="2211474"/>
                <a:chExt cx="288928" cy="601296"/>
              </a:xfrm>
            </p:grpSpPr>
            <p:sp>
              <p:nvSpPr>
                <p:cNvPr id="51" name="台形 50"/>
                <p:cNvSpPr/>
                <p:nvPr/>
              </p:nvSpPr>
              <p:spPr>
                <a:xfrm rot="20230148" flipH="1">
                  <a:off x="6640107" y="2211474"/>
                  <a:ext cx="165482" cy="83451"/>
                </a:xfrm>
                <a:prstGeom prst="trapezoid">
                  <a:avLst>
                    <a:gd name="adj" fmla="val 13602"/>
                  </a:avLst>
                </a:pr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2" name="片側の 2 つの角を丸めた四角形 51"/>
                <p:cNvSpPr/>
                <p:nvPr/>
              </p:nvSpPr>
              <p:spPr>
                <a:xfrm rot="9446169" flipH="1">
                  <a:off x="6751242" y="2262590"/>
                  <a:ext cx="177793" cy="550180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41" name="角丸四角形 177"/>
              <p:cNvSpPr/>
              <p:nvPr/>
            </p:nvSpPr>
            <p:spPr>
              <a:xfrm rot="17454214" flipV="1">
                <a:off x="-1012317" y="7497920"/>
                <a:ext cx="432113" cy="180660"/>
              </a:xfrm>
              <a:custGeom>
                <a:avLst/>
                <a:gdLst>
                  <a:gd name="connsiteX0" fmla="*/ 0 w 968115"/>
                  <a:gd name="connsiteY0" fmla="*/ 167734 h 335468"/>
                  <a:gd name="connsiteX1" fmla="*/ 167734 w 968115"/>
                  <a:gd name="connsiteY1" fmla="*/ 0 h 335468"/>
                  <a:gd name="connsiteX2" fmla="*/ 800381 w 968115"/>
                  <a:gd name="connsiteY2" fmla="*/ 0 h 335468"/>
                  <a:gd name="connsiteX3" fmla="*/ 968115 w 968115"/>
                  <a:gd name="connsiteY3" fmla="*/ 167734 h 335468"/>
                  <a:gd name="connsiteX4" fmla="*/ 968115 w 968115"/>
                  <a:gd name="connsiteY4" fmla="*/ 167734 h 335468"/>
                  <a:gd name="connsiteX5" fmla="*/ 800381 w 968115"/>
                  <a:gd name="connsiteY5" fmla="*/ 335468 h 335468"/>
                  <a:gd name="connsiteX6" fmla="*/ 167734 w 968115"/>
                  <a:gd name="connsiteY6" fmla="*/ 335468 h 335468"/>
                  <a:gd name="connsiteX7" fmla="*/ 0 w 968115"/>
                  <a:gd name="connsiteY7" fmla="*/ 16773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968115 w 1059555"/>
                  <a:gd name="connsiteY6" fmla="*/ 167734 h 335468"/>
                  <a:gd name="connsiteX7" fmla="*/ 1059555 w 1059555"/>
                  <a:gd name="connsiteY7" fmla="*/ 25917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1059555 w 1059555"/>
                  <a:gd name="connsiteY6" fmla="*/ 259174 h 335468"/>
                  <a:gd name="connsiteX0" fmla="*/ 968115 w 968115"/>
                  <a:gd name="connsiteY0" fmla="*/ 167734 h 335468"/>
                  <a:gd name="connsiteX1" fmla="*/ 800381 w 968115"/>
                  <a:gd name="connsiteY1" fmla="*/ 335468 h 335468"/>
                  <a:gd name="connsiteX2" fmla="*/ 167734 w 968115"/>
                  <a:gd name="connsiteY2" fmla="*/ 335468 h 335468"/>
                  <a:gd name="connsiteX3" fmla="*/ 0 w 968115"/>
                  <a:gd name="connsiteY3" fmla="*/ 167734 h 335468"/>
                  <a:gd name="connsiteX4" fmla="*/ 167734 w 968115"/>
                  <a:gd name="connsiteY4" fmla="*/ 0 h 335468"/>
                  <a:gd name="connsiteX5" fmla="*/ 800381 w 968115"/>
                  <a:gd name="connsiteY5" fmla="*/ 0 h 335468"/>
                  <a:gd name="connsiteX0" fmla="*/ 800381 w 800381"/>
                  <a:gd name="connsiteY0" fmla="*/ 335468 h 335468"/>
                  <a:gd name="connsiteX1" fmla="*/ 167734 w 800381"/>
                  <a:gd name="connsiteY1" fmla="*/ 335468 h 335468"/>
                  <a:gd name="connsiteX2" fmla="*/ 0 w 800381"/>
                  <a:gd name="connsiteY2" fmla="*/ 167734 h 335468"/>
                  <a:gd name="connsiteX3" fmla="*/ 167734 w 800381"/>
                  <a:gd name="connsiteY3" fmla="*/ 0 h 335468"/>
                  <a:gd name="connsiteX4" fmla="*/ 800381 w 800381"/>
                  <a:gd name="connsiteY4" fmla="*/ 0 h 335468"/>
                  <a:gd name="connsiteX0" fmla="*/ 800381 w 800381"/>
                  <a:gd name="connsiteY0" fmla="*/ 335468 h 335468"/>
                  <a:gd name="connsiteX1" fmla="*/ 167734 w 800381"/>
                  <a:gd name="connsiteY1" fmla="*/ 335468 h 335468"/>
                  <a:gd name="connsiteX2" fmla="*/ 0 w 800381"/>
                  <a:gd name="connsiteY2" fmla="*/ 167734 h 335468"/>
                  <a:gd name="connsiteX3" fmla="*/ 167734 w 800381"/>
                  <a:gd name="connsiteY3" fmla="*/ 0 h 3354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00381" h="335468">
                    <a:moveTo>
                      <a:pt x="800381" y="335468"/>
                    </a:moveTo>
                    <a:lnTo>
                      <a:pt x="167734" y="335468"/>
                    </a:lnTo>
                    <a:cubicBezTo>
                      <a:pt x="75097" y="335468"/>
                      <a:pt x="0" y="260371"/>
                      <a:pt x="0" y="167734"/>
                    </a:cubicBezTo>
                    <a:cubicBezTo>
                      <a:pt x="0" y="75097"/>
                      <a:pt x="75097" y="0"/>
                      <a:pt x="167734" y="0"/>
                    </a:cubicBezTo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42" name="グループ化 41"/>
              <p:cNvGrpSpPr/>
              <p:nvPr/>
            </p:nvGrpSpPr>
            <p:grpSpPr>
              <a:xfrm flipH="1">
                <a:off x="-1081440" y="7579260"/>
                <a:ext cx="371600" cy="209284"/>
                <a:chOff x="110523" y="2527686"/>
                <a:chExt cx="529370" cy="298139"/>
              </a:xfrm>
            </p:grpSpPr>
            <p:sp>
              <p:nvSpPr>
                <p:cNvPr id="43" name="円/楕円 1474"/>
                <p:cNvSpPr/>
                <p:nvPr/>
              </p:nvSpPr>
              <p:spPr>
                <a:xfrm>
                  <a:off x="207696" y="2599387"/>
                  <a:ext cx="431740" cy="22643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31740" h="226438">
                      <a:moveTo>
                        <a:pt x="215870" y="0"/>
                      </a:moveTo>
                      <a:cubicBezTo>
                        <a:pt x="335092" y="0"/>
                        <a:pt x="431740" y="64371"/>
                        <a:pt x="431740" y="143777"/>
                      </a:cubicBezTo>
                      <a:cubicBezTo>
                        <a:pt x="431740" y="163691"/>
                        <a:pt x="425662" y="182658"/>
                        <a:pt x="414637" y="199879"/>
                      </a:cubicBezTo>
                      <a:cubicBezTo>
                        <a:pt x="356317" y="216707"/>
                        <a:pt x="285276" y="226438"/>
                        <a:pt x="208645" y="226438"/>
                      </a:cubicBezTo>
                      <a:cubicBezTo>
                        <a:pt x="140239" y="226438"/>
                        <a:pt x="76286" y="218684"/>
                        <a:pt x="21950" y="204667"/>
                      </a:cubicBezTo>
                      <a:cubicBezTo>
                        <a:pt x="7473" y="186775"/>
                        <a:pt x="0" y="165857"/>
                        <a:pt x="0" y="143777"/>
                      </a:cubicBezTo>
                      <a:cubicBezTo>
                        <a:pt x="0" y="64371"/>
                        <a:pt x="96648" y="0"/>
                        <a:pt x="215870" y="0"/>
                      </a:cubicBezTo>
                      <a:close/>
                    </a:path>
                  </a:pathLst>
                </a:custGeom>
                <a:solidFill>
                  <a:sysClr val="window" lastClr="FFFFFF">
                    <a:lumMod val="50000"/>
                  </a:sysClr>
                </a:solidFill>
                <a:ln w="952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44" name="グループ化 43"/>
                <p:cNvGrpSpPr/>
                <p:nvPr/>
              </p:nvGrpSpPr>
              <p:grpSpPr>
                <a:xfrm>
                  <a:off x="110523" y="2527686"/>
                  <a:ext cx="529370" cy="273544"/>
                  <a:chOff x="3145148" y="3551877"/>
                  <a:chExt cx="781709" cy="403936"/>
                </a:xfrm>
              </p:grpSpPr>
              <p:sp>
                <p:nvSpPr>
                  <p:cNvPr id="45" name="円/楕円 25"/>
                  <p:cNvSpPr/>
                  <p:nvPr/>
                </p:nvSpPr>
                <p:spPr>
                  <a:xfrm>
                    <a:off x="3145148" y="3551877"/>
                    <a:ext cx="728352" cy="403936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728352" h="403936">
                        <a:moveTo>
                          <a:pt x="413528" y="0"/>
                        </a:moveTo>
                        <a:cubicBezTo>
                          <a:pt x="587400" y="0"/>
                          <a:pt x="728352" y="61986"/>
                          <a:pt x="728352" y="138450"/>
                        </a:cubicBezTo>
                        <a:cubicBezTo>
                          <a:pt x="728352" y="214914"/>
                          <a:pt x="587400" y="276900"/>
                          <a:pt x="413528" y="276900"/>
                        </a:cubicBezTo>
                        <a:cubicBezTo>
                          <a:pt x="314157" y="276900"/>
                          <a:pt x="225538" y="256653"/>
                          <a:pt x="168255" y="224272"/>
                        </a:cubicBezTo>
                        <a:lnTo>
                          <a:pt x="161836" y="229216"/>
                        </a:lnTo>
                        <a:lnTo>
                          <a:pt x="202522" y="298129"/>
                        </a:lnTo>
                        <a:cubicBezTo>
                          <a:pt x="222216" y="331484"/>
                          <a:pt x="211140" y="374491"/>
                          <a:pt x="177784" y="394184"/>
                        </a:cubicBezTo>
                        <a:cubicBezTo>
                          <a:pt x="144428" y="413878"/>
                          <a:pt x="101421" y="402802"/>
                          <a:pt x="81728" y="369445"/>
                        </a:cubicBezTo>
                        <a:lnTo>
                          <a:pt x="9698" y="247446"/>
                        </a:lnTo>
                        <a:cubicBezTo>
                          <a:pt x="-7480" y="218350"/>
                          <a:pt x="-1246" y="181911"/>
                          <a:pt x="23708" y="161042"/>
                        </a:cubicBezTo>
                        <a:cubicBezTo>
                          <a:pt x="25084" y="157791"/>
                          <a:pt x="27573" y="155571"/>
                          <a:pt x="30254" y="153505"/>
                        </a:cubicBezTo>
                        <a:lnTo>
                          <a:pt x="142492" y="67048"/>
                        </a:lnTo>
                        <a:lnTo>
                          <a:pt x="149022" y="63836"/>
                        </a:lnTo>
                        <a:cubicBezTo>
                          <a:pt x="204831" y="25292"/>
                          <a:pt x="302463" y="0"/>
                          <a:pt x="413528" y="0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46" name="グループ化 45"/>
                  <p:cNvGrpSpPr/>
                  <p:nvPr/>
                </p:nvGrpSpPr>
                <p:grpSpPr>
                  <a:xfrm>
                    <a:off x="3383168" y="3571879"/>
                    <a:ext cx="543689" cy="348011"/>
                    <a:chOff x="8176233" y="2467645"/>
                    <a:chExt cx="953176" cy="610124"/>
                  </a:xfrm>
                </p:grpSpPr>
                <p:sp>
                  <p:nvSpPr>
                    <p:cNvPr id="47" name="角丸四角形 46"/>
                    <p:cNvSpPr/>
                    <p:nvPr/>
                  </p:nvSpPr>
                  <p:spPr>
                    <a:xfrm rot="5400000">
                      <a:off x="8308348" y="2645405"/>
                      <a:ext cx="570460" cy="254603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48" name="角丸四角形 47"/>
                    <p:cNvSpPr/>
                    <p:nvPr/>
                  </p:nvSpPr>
                  <p:spPr>
                    <a:xfrm rot="5041102">
                      <a:off x="8618032" y="2679263"/>
                      <a:ext cx="455692" cy="203611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49" name="角丸四角形 48"/>
                    <p:cNvSpPr/>
                    <p:nvPr/>
                  </p:nvSpPr>
                  <p:spPr>
                    <a:xfrm rot="4450043">
                      <a:off x="8847255" y="2678229"/>
                      <a:ext cx="399208" cy="165101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50" name="角丸四角形 49"/>
                    <p:cNvSpPr/>
                    <p:nvPr/>
                  </p:nvSpPr>
                  <p:spPr>
                    <a:xfrm rot="5863639">
                      <a:off x="7996253" y="2647625"/>
                      <a:ext cx="610124" cy="250164"/>
                    </a:xfrm>
                    <a:prstGeom prst="roundRect">
                      <a:avLst>
                        <a:gd name="adj" fmla="val 50000"/>
                      </a:avLst>
                    </a:prstGeom>
                    <a:gradFill flip="none" rotWithShape="1">
                      <a:gsLst>
                        <a:gs pos="0">
                          <a:sysClr val="window" lastClr="FFFFFF"/>
                        </a:gs>
                        <a:gs pos="55000">
                          <a:srgbClr val="FFCC99">
                            <a:shade val="100000"/>
                            <a:satMod val="115000"/>
                          </a:srgbClr>
                        </a:gs>
                      </a:gsLst>
                      <a:path path="circle">
                        <a:fillToRect l="100000" b="100000"/>
                      </a:path>
                      <a:tileRect t="-100000" r="-100000"/>
                    </a:gra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</p:grpSp>
          </p:grpSp>
        </p:grpSp>
        <p:grpSp>
          <p:nvGrpSpPr>
            <p:cNvPr id="4" name="グループ化 3"/>
            <p:cNvGrpSpPr/>
            <p:nvPr/>
          </p:nvGrpSpPr>
          <p:grpSpPr>
            <a:xfrm>
              <a:off x="7318670" y="530952"/>
              <a:ext cx="926080" cy="400066"/>
              <a:chOff x="8463028" y="1729505"/>
              <a:chExt cx="657885" cy="284206"/>
            </a:xfrm>
          </p:grpSpPr>
          <p:sp>
            <p:nvSpPr>
              <p:cNvPr id="32" name="角丸四角形 31"/>
              <p:cNvSpPr/>
              <p:nvPr/>
            </p:nvSpPr>
            <p:spPr>
              <a:xfrm>
                <a:off x="8506878" y="1971825"/>
                <a:ext cx="417620" cy="41097"/>
              </a:xfrm>
              <a:prstGeom prst="roundRect">
                <a:avLst/>
              </a:prstGeom>
              <a:solidFill>
                <a:sysClr val="windowText" lastClr="000000">
                  <a:lumMod val="85000"/>
                  <a:lumOff val="1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3" name="角丸四角形 32"/>
              <p:cNvSpPr/>
              <p:nvPr/>
            </p:nvSpPr>
            <p:spPr>
              <a:xfrm>
                <a:off x="8526715" y="1988277"/>
                <a:ext cx="361241" cy="24645"/>
              </a:xfrm>
              <a:prstGeom prst="roundRect">
                <a:avLst/>
              </a:prstGeom>
              <a:pattFill prst="dkVert">
                <a:fgClr>
                  <a:sysClr val="window" lastClr="FFFFFF">
                    <a:lumMod val="65000"/>
                  </a:sysClr>
                </a:fgClr>
                <a:bgClr>
                  <a:sysClr val="windowText" lastClr="000000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4" name="円/楕円 33"/>
              <p:cNvSpPr/>
              <p:nvPr/>
            </p:nvSpPr>
            <p:spPr>
              <a:xfrm>
                <a:off x="8900060" y="1986616"/>
                <a:ext cx="13156" cy="14808"/>
              </a:xfrm>
              <a:prstGeom prst="ellipse">
                <a:avLst/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5" name="台形 34"/>
              <p:cNvSpPr/>
              <p:nvPr/>
            </p:nvSpPr>
            <p:spPr>
              <a:xfrm rot="10800000">
                <a:off x="8463028" y="1752069"/>
                <a:ext cx="505321" cy="219755"/>
              </a:xfrm>
              <a:prstGeom prst="trapezoid">
                <a:avLst/>
              </a:prstGeom>
              <a:solidFill>
                <a:sysClr val="windowText" lastClr="000000">
                  <a:lumMod val="85000"/>
                  <a:lumOff val="1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6" name="台形 35"/>
              <p:cNvSpPr/>
              <p:nvPr/>
            </p:nvSpPr>
            <p:spPr>
              <a:xfrm rot="10800000" flipV="1">
                <a:off x="8463028" y="1729505"/>
                <a:ext cx="505321" cy="22563"/>
              </a:xfrm>
              <a:prstGeom prst="trapezoid">
                <a:avLst/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7" name="片側の 2 つの角を丸めた四角形 36"/>
              <p:cNvSpPr/>
              <p:nvPr/>
            </p:nvSpPr>
            <p:spPr>
              <a:xfrm>
                <a:off x="9024452" y="1963723"/>
                <a:ext cx="96461" cy="49988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ysClr val="windowText" lastClr="000000">
                  <a:lumMod val="85000"/>
                  <a:lumOff val="1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5" name="グループ化 4"/>
            <p:cNvGrpSpPr/>
            <p:nvPr/>
          </p:nvGrpSpPr>
          <p:grpSpPr>
            <a:xfrm>
              <a:off x="6678459" y="-96023"/>
              <a:ext cx="2213100" cy="1627134"/>
              <a:chOff x="3443669" y="835299"/>
              <a:chExt cx="3185731" cy="2342241"/>
            </a:xfrm>
          </p:grpSpPr>
          <p:sp>
            <p:nvSpPr>
              <p:cNvPr id="6" name="正方形/長方形 4"/>
              <p:cNvSpPr/>
              <p:nvPr/>
            </p:nvSpPr>
            <p:spPr>
              <a:xfrm>
                <a:off x="3574732" y="2392680"/>
                <a:ext cx="2952750" cy="784860"/>
              </a:xfrm>
              <a:custGeom>
                <a:avLst/>
                <a:gdLst>
                  <a:gd name="connsiteX0" fmla="*/ 0 w 2952750"/>
                  <a:gd name="connsiteY0" fmla="*/ 0 h 1110614"/>
                  <a:gd name="connsiteX1" fmla="*/ 2952750 w 2952750"/>
                  <a:gd name="connsiteY1" fmla="*/ 0 h 1110614"/>
                  <a:gd name="connsiteX2" fmla="*/ 2952750 w 2952750"/>
                  <a:gd name="connsiteY2" fmla="*/ 1110614 h 1110614"/>
                  <a:gd name="connsiteX3" fmla="*/ 0 w 2952750"/>
                  <a:gd name="connsiteY3" fmla="*/ 1110614 h 1110614"/>
                  <a:gd name="connsiteX4" fmla="*/ 0 w 2952750"/>
                  <a:gd name="connsiteY4" fmla="*/ 0 h 1110614"/>
                  <a:gd name="connsiteX0" fmla="*/ 0 w 2952750"/>
                  <a:gd name="connsiteY0" fmla="*/ 0 h 1110614"/>
                  <a:gd name="connsiteX1" fmla="*/ 2952750 w 2952750"/>
                  <a:gd name="connsiteY1" fmla="*/ 0 h 1110614"/>
                  <a:gd name="connsiteX2" fmla="*/ 2952750 w 2952750"/>
                  <a:gd name="connsiteY2" fmla="*/ 1110614 h 1110614"/>
                  <a:gd name="connsiteX3" fmla="*/ 1340169 w 2952750"/>
                  <a:gd name="connsiteY3" fmla="*/ 1104900 h 1110614"/>
                  <a:gd name="connsiteX4" fmla="*/ 0 w 2952750"/>
                  <a:gd name="connsiteY4" fmla="*/ 1110614 h 1110614"/>
                  <a:gd name="connsiteX5" fmla="*/ 0 w 2952750"/>
                  <a:gd name="connsiteY5" fmla="*/ 0 h 1110614"/>
                  <a:gd name="connsiteX0" fmla="*/ 1340169 w 2952750"/>
                  <a:gd name="connsiteY0" fmla="*/ 1104900 h 1196340"/>
                  <a:gd name="connsiteX1" fmla="*/ 0 w 2952750"/>
                  <a:gd name="connsiteY1" fmla="*/ 1110614 h 1196340"/>
                  <a:gd name="connsiteX2" fmla="*/ 0 w 2952750"/>
                  <a:gd name="connsiteY2" fmla="*/ 0 h 1196340"/>
                  <a:gd name="connsiteX3" fmla="*/ 2952750 w 2952750"/>
                  <a:gd name="connsiteY3" fmla="*/ 0 h 1196340"/>
                  <a:gd name="connsiteX4" fmla="*/ 2952750 w 2952750"/>
                  <a:gd name="connsiteY4" fmla="*/ 1110614 h 1196340"/>
                  <a:gd name="connsiteX5" fmla="*/ 1431609 w 2952750"/>
                  <a:gd name="connsiteY5" fmla="*/ 1196340 h 1196340"/>
                  <a:gd name="connsiteX0" fmla="*/ 1340169 w 2952750"/>
                  <a:gd name="connsiteY0" fmla="*/ 1104900 h 1110614"/>
                  <a:gd name="connsiteX1" fmla="*/ 0 w 2952750"/>
                  <a:gd name="connsiteY1" fmla="*/ 1110614 h 1110614"/>
                  <a:gd name="connsiteX2" fmla="*/ 0 w 2952750"/>
                  <a:gd name="connsiteY2" fmla="*/ 0 h 1110614"/>
                  <a:gd name="connsiteX3" fmla="*/ 2952750 w 2952750"/>
                  <a:gd name="connsiteY3" fmla="*/ 0 h 1110614"/>
                  <a:gd name="connsiteX4" fmla="*/ 2952750 w 2952750"/>
                  <a:gd name="connsiteY4" fmla="*/ 1110614 h 1110614"/>
                  <a:gd name="connsiteX0" fmla="*/ 0 w 2952750"/>
                  <a:gd name="connsiteY0" fmla="*/ 1110614 h 1110614"/>
                  <a:gd name="connsiteX1" fmla="*/ 0 w 2952750"/>
                  <a:gd name="connsiteY1" fmla="*/ 0 h 1110614"/>
                  <a:gd name="connsiteX2" fmla="*/ 2952750 w 2952750"/>
                  <a:gd name="connsiteY2" fmla="*/ 0 h 1110614"/>
                  <a:gd name="connsiteX3" fmla="*/ 2952750 w 2952750"/>
                  <a:gd name="connsiteY3" fmla="*/ 1110614 h 11106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952750" h="1110614">
                    <a:moveTo>
                      <a:pt x="0" y="1110614"/>
                    </a:moveTo>
                    <a:lnTo>
                      <a:pt x="0" y="0"/>
                    </a:lnTo>
                    <a:lnTo>
                      <a:pt x="2952750" y="0"/>
                    </a:lnTo>
                    <a:lnTo>
                      <a:pt x="2952750" y="1110614"/>
                    </a:lnTo>
                  </a:path>
                </a:pathLst>
              </a:custGeom>
              <a:solidFill>
                <a:sysClr val="window" lastClr="FFFFFF">
                  <a:lumMod val="7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" name="正方形/長方形 6"/>
              <p:cNvSpPr/>
              <p:nvPr/>
            </p:nvSpPr>
            <p:spPr>
              <a:xfrm>
                <a:off x="3574732" y="2392680"/>
                <a:ext cx="2952750" cy="85725"/>
              </a:xfrm>
              <a:prstGeom prst="rect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" name="正方形/長方形 7"/>
              <p:cNvSpPr/>
              <p:nvPr/>
            </p:nvSpPr>
            <p:spPr>
              <a:xfrm>
                <a:off x="3472815" y="2339340"/>
                <a:ext cx="3156585" cy="72390"/>
              </a:xfrm>
              <a:prstGeom prst="rect">
                <a:avLst/>
              </a:prstGeom>
              <a:solidFill>
                <a:sysClr val="window" lastClr="FFFFFF">
                  <a:lumMod val="50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9" name="グループ化 8"/>
              <p:cNvGrpSpPr/>
              <p:nvPr/>
            </p:nvGrpSpPr>
            <p:grpSpPr>
              <a:xfrm>
                <a:off x="5759995" y="835299"/>
                <a:ext cx="648248" cy="1502771"/>
                <a:chOff x="5752655" y="2628900"/>
                <a:chExt cx="736175" cy="1706603"/>
              </a:xfrm>
            </p:grpSpPr>
            <p:grpSp>
              <p:nvGrpSpPr>
                <p:cNvPr id="20" name="グループ化 19"/>
                <p:cNvGrpSpPr/>
                <p:nvPr/>
              </p:nvGrpSpPr>
              <p:grpSpPr>
                <a:xfrm rot="20088943">
                  <a:off x="6208427" y="2778396"/>
                  <a:ext cx="115785" cy="821872"/>
                  <a:chOff x="5994400" y="2076450"/>
                  <a:chExt cx="336550" cy="673100"/>
                </a:xfrm>
              </p:grpSpPr>
              <p:sp>
                <p:nvSpPr>
                  <p:cNvPr id="30" name="片側の 2 つの角を丸めた四角形 29"/>
                  <p:cNvSpPr/>
                  <p:nvPr/>
                </p:nvSpPr>
                <p:spPr>
                  <a:xfrm>
                    <a:off x="5994400" y="2076450"/>
                    <a:ext cx="336550" cy="673100"/>
                  </a:xfrm>
                  <a:prstGeom prst="round2SameRect">
                    <a:avLst/>
                  </a:prstGeom>
                  <a:solidFill>
                    <a:srgbClr val="E7E6E6">
                      <a:lumMod val="25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1" name="片側の 2 つの角を丸めた四角形 30"/>
                  <p:cNvSpPr/>
                  <p:nvPr/>
                </p:nvSpPr>
                <p:spPr>
                  <a:xfrm>
                    <a:off x="6103609" y="2076450"/>
                    <a:ext cx="118133" cy="673100"/>
                  </a:xfrm>
                  <a:prstGeom prst="round2SameRect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21" name="グループ化 20"/>
                <p:cNvGrpSpPr/>
                <p:nvPr/>
              </p:nvGrpSpPr>
              <p:grpSpPr>
                <a:xfrm rot="1800000">
                  <a:off x="5902530" y="2628900"/>
                  <a:ext cx="218212" cy="643188"/>
                  <a:chOff x="5902530" y="2628900"/>
                  <a:chExt cx="218212" cy="643188"/>
                </a:xfrm>
              </p:grpSpPr>
              <p:sp>
                <p:nvSpPr>
                  <p:cNvPr id="26" name="円/楕円 25"/>
                  <p:cNvSpPr/>
                  <p:nvPr/>
                </p:nvSpPr>
                <p:spPr>
                  <a:xfrm>
                    <a:off x="5902530" y="3053876"/>
                    <a:ext cx="218212" cy="218212"/>
                  </a:xfrm>
                  <a:prstGeom prst="ellipse">
                    <a:avLst/>
                  </a:prstGeom>
                  <a:solidFill>
                    <a:srgbClr val="FFFF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27" name="グループ化 26"/>
                  <p:cNvGrpSpPr/>
                  <p:nvPr/>
                </p:nvGrpSpPr>
                <p:grpSpPr>
                  <a:xfrm>
                    <a:off x="5953743" y="2628900"/>
                    <a:ext cx="115785" cy="224972"/>
                    <a:chOff x="5994400" y="2076450"/>
                    <a:chExt cx="336550" cy="673100"/>
                  </a:xfrm>
                </p:grpSpPr>
                <p:sp>
                  <p:nvSpPr>
                    <p:cNvPr id="28" name="片側の 2 つの角を丸めた四角形 27"/>
                    <p:cNvSpPr/>
                    <p:nvPr/>
                  </p:nvSpPr>
                  <p:spPr>
                    <a:xfrm>
                      <a:off x="5994400" y="2076450"/>
                      <a:ext cx="336550" cy="673100"/>
                    </a:xfrm>
                    <a:prstGeom prst="round2SameRect">
                      <a:avLst/>
                    </a:prstGeom>
                    <a:solidFill>
                      <a:srgbClr val="E7E6E6">
                        <a:lumMod val="25000"/>
                      </a:srgb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29" name="片側の 2 つの角を丸めた四角形 28"/>
                    <p:cNvSpPr/>
                    <p:nvPr/>
                  </p:nvSpPr>
                  <p:spPr>
                    <a:xfrm>
                      <a:off x="6103609" y="2076450"/>
                      <a:ext cx="118133" cy="673100"/>
                    </a:xfrm>
                    <a:prstGeom prst="round2SameRect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</p:grpSp>
            <p:grpSp>
              <p:nvGrpSpPr>
                <p:cNvPr id="22" name="グループ化 21"/>
                <p:cNvGrpSpPr/>
                <p:nvPr/>
              </p:nvGrpSpPr>
              <p:grpSpPr>
                <a:xfrm>
                  <a:off x="6373045" y="3513631"/>
                  <a:ext cx="115785" cy="821872"/>
                  <a:chOff x="5994400" y="2076450"/>
                  <a:chExt cx="336550" cy="673100"/>
                </a:xfrm>
              </p:grpSpPr>
              <p:sp>
                <p:nvSpPr>
                  <p:cNvPr id="24" name="片側の 2 つの角を丸めた四角形 23"/>
                  <p:cNvSpPr/>
                  <p:nvPr/>
                </p:nvSpPr>
                <p:spPr>
                  <a:xfrm>
                    <a:off x="5994400" y="2076450"/>
                    <a:ext cx="336550" cy="673100"/>
                  </a:xfrm>
                  <a:prstGeom prst="round2SameRect">
                    <a:avLst/>
                  </a:prstGeom>
                  <a:solidFill>
                    <a:srgbClr val="E7E6E6">
                      <a:lumMod val="25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5" name="片側の 2 つの角を丸めた四角形 24"/>
                  <p:cNvSpPr/>
                  <p:nvPr/>
                </p:nvSpPr>
                <p:spPr>
                  <a:xfrm>
                    <a:off x="6103609" y="2076450"/>
                    <a:ext cx="118133" cy="673100"/>
                  </a:xfrm>
                  <a:prstGeom prst="round2SameRect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23" name="台形 22"/>
                <p:cNvSpPr/>
                <p:nvPr/>
              </p:nvSpPr>
              <p:spPr>
                <a:xfrm rot="1800000">
                  <a:off x="5752655" y="2762849"/>
                  <a:ext cx="522514" cy="367405"/>
                </a:xfrm>
                <a:prstGeom prst="trapezoid">
                  <a:avLst>
                    <a:gd name="adj" fmla="val 44519"/>
                  </a:avLst>
                </a:pr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10" name="正方形/長方形 9"/>
              <p:cNvSpPr/>
              <p:nvPr/>
            </p:nvSpPr>
            <p:spPr>
              <a:xfrm>
                <a:off x="5709935" y="2140223"/>
                <a:ext cx="753429" cy="190500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" name="正方形/長方形 10"/>
              <p:cNvSpPr/>
              <p:nvPr/>
            </p:nvSpPr>
            <p:spPr>
              <a:xfrm>
                <a:off x="5798835" y="1949723"/>
                <a:ext cx="753429" cy="190500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2" name="正方形/長方形 11"/>
              <p:cNvSpPr/>
              <p:nvPr/>
            </p:nvSpPr>
            <p:spPr>
              <a:xfrm rot="6607938">
                <a:off x="5302308" y="1845416"/>
                <a:ext cx="753429" cy="190500"/>
              </a:xfrm>
              <a:prstGeom prst="rect">
                <a:avLst/>
              </a:prstGeom>
              <a:solidFill>
                <a:srgbClr val="70AD47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3" name="正方形/長方形 12"/>
              <p:cNvSpPr/>
              <p:nvPr/>
            </p:nvSpPr>
            <p:spPr>
              <a:xfrm>
                <a:off x="3481085" y="2140223"/>
                <a:ext cx="753429" cy="190500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4" name="正方形/長方形 13"/>
              <p:cNvSpPr/>
              <p:nvPr/>
            </p:nvSpPr>
            <p:spPr>
              <a:xfrm>
                <a:off x="3569985" y="1949723"/>
                <a:ext cx="753429" cy="190500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5" name="正方形/長方形 14"/>
              <p:cNvSpPr/>
              <p:nvPr/>
            </p:nvSpPr>
            <p:spPr>
              <a:xfrm>
                <a:off x="4360560" y="2272664"/>
                <a:ext cx="1023596" cy="67583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6" name="正方形/長方形 15"/>
              <p:cNvSpPr/>
              <p:nvPr/>
            </p:nvSpPr>
            <p:spPr>
              <a:xfrm rot="5400000">
                <a:off x="5028391" y="1911675"/>
                <a:ext cx="753429" cy="109528"/>
              </a:xfrm>
              <a:prstGeom prst="rect">
                <a:avLst/>
              </a:pr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7" name="正方形/長方形 16"/>
              <p:cNvSpPr/>
              <p:nvPr/>
            </p:nvSpPr>
            <p:spPr>
              <a:xfrm rot="5400000">
                <a:off x="4923616" y="1911676"/>
                <a:ext cx="753429" cy="109528"/>
              </a:xfrm>
              <a:prstGeom prst="rect">
                <a:avLst/>
              </a:prstGeom>
              <a:solidFill>
                <a:srgbClr val="70AD47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8" name="正方形/長方形 17"/>
              <p:cNvSpPr/>
              <p:nvPr/>
            </p:nvSpPr>
            <p:spPr>
              <a:xfrm>
                <a:off x="3443669" y="1863529"/>
                <a:ext cx="726855" cy="86194"/>
              </a:xfrm>
              <a:prstGeom prst="rect">
                <a:avLst/>
              </a:prstGeom>
              <a:solidFill>
                <a:srgbClr val="70AD47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9" name="正方形/長方形 18"/>
              <p:cNvSpPr/>
              <p:nvPr/>
            </p:nvSpPr>
            <p:spPr>
              <a:xfrm>
                <a:off x="3605594" y="1777804"/>
                <a:ext cx="726855" cy="86194"/>
              </a:xfrm>
              <a:prstGeom prst="rect">
                <a:avLst/>
              </a:prstGeom>
              <a:solidFill>
                <a:srgbClr val="00206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93" name="グループ化 92"/>
          <p:cNvGrpSpPr>
            <a:grpSpLocks noChangeAspect="1"/>
          </p:cNvGrpSpPr>
          <p:nvPr/>
        </p:nvGrpSpPr>
        <p:grpSpPr>
          <a:xfrm>
            <a:off x="318871" y="902039"/>
            <a:ext cx="1873217" cy="1520906"/>
            <a:chOff x="-1182988" y="-370021"/>
            <a:chExt cx="2341521" cy="1901132"/>
          </a:xfrm>
        </p:grpSpPr>
        <p:grpSp>
          <p:nvGrpSpPr>
            <p:cNvPr id="94" name="グループ化 93"/>
            <p:cNvGrpSpPr/>
            <p:nvPr/>
          </p:nvGrpSpPr>
          <p:grpSpPr>
            <a:xfrm>
              <a:off x="-671777" y="-370021"/>
              <a:ext cx="983987" cy="1346792"/>
              <a:chOff x="-3978854" y="6457512"/>
              <a:chExt cx="983987" cy="1346792"/>
            </a:xfrm>
          </p:grpSpPr>
          <p:grpSp>
            <p:nvGrpSpPr>
              <p:cNvPr id="121" name="グループ化 120"/>
              <p:cNvGrpSpPr/>
              <p:nvPr/>
            </p:nvGrpSpPr>
            <p:grpSpPr>
              <a:xfrm>
                <a:off x="-3773827" y="6457512"/>
                <a:ext cx="719603" cy="1297795"/>
                <a:chOff x="6150075" y="4718582"/>
                <a:chExt cx="719603" cy="1297795"/>
              </a:xfrm>
            </p:grpSpPr>
            <p:sp>
              <p:nvSpPr>
                <p:cNvPr id="138" name="円/楕円 539"/>
                <p:cNvSpPr/>
                <p:nvPr/>
              </p:nvSpPr>
              <p:spPr>
                <a:xfrm>
                  <a:off x="6202834" y="4899542"/>
                  <a:ext cx="614082" cy="777653"/>
                </a:xfrm>
                <a:prstGeom prst="ellipse">
                  <a:avLst/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39" name="円/楕円 540"/>
                <p:cNvSpPr/>
                <p:nvPr/>
              </p:nvSpPr>
              <p:spPr>
                <a:xfrm>
                  <a:off x="6336754" y="4886783"/>
                  <a:ext cx="346242" cy="745902"/>
                </a:xfrm>
                <a:prstGeom prst="ellipse">
                  <a:avLst/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40" name="フリーフォーム 139"/>
                <p:cNvSpPr/>
                <p:nvPr/>
              </p:nvSpPr>
              <p:spPr>
                <a:xfrm>
                  <a:off x="6179548" y="4718582"/>
                  <a:ext cx="656620" cy="546108"/>
                </a:xfrm>
                <a:custGeom>
                  <a:avLst/>
                  <a:gdLst>
                    <a:gd name="connsiteX0" fmla="*/ 261635 w 656620"/>
                    <a:gd name="connsiteY0" fmla="*/ 0 h 546108"/>
                    <a:gd name="connsiteX1" fmla="*/ 314364 w 656620"/>
                    <a:gd name="connsiteY1" fmla="*/ 5548 h 546108"/>
                    <a:gd name="connsiteX2" fmla="*/ 328310 w 656620"/>
                    <a:gd name="connsiteY2" fmla="*/ 10066 h 546108"/>
                    <a:gd name="connsiteX3" fmla="*/ 342257 w 656620"/>
                    <a:gd name="connsiteY3" fmla="*/ 5548 h 546108"/>
                    <a:gd name="connsiteX4" fmla="*/ 394985 w 656620"/>
                    <a:gd name="connsiteY4" fmla="*/ 0 h 546108"/>
                    <a:gd name="connsiteX5" fmla="*/ 656620 w 656620"/>
                    <a:gd name="connsiteY5" fmla="*/ 273054 h 546108"/>
                    <a:gd name="connsiteX6" fmla="*/ 394985 w 656620"/>
                    <a:gd name="connsiteY6" fmla="*/ 546108 h 546108"/>
                    <a:gd name="connsiteX7" fmla="*/ 342257 w 656620"/>
                    <a:gd name="connsiteY7" fmla="*/ 540561 h 546108"/>
                    <a:gd name="connsiteX8" fmla="*/ 328310 w 656620"/>
                    <a:gd name="connsiteY8" fmla="*/ 536043 h 546108"/>
                    <a:gd name="connsiteX9" fmla="*/ 314364 w 656620"/>
                    <a:gd name="connsiteY9" fmla="*/ 540561 h 546108"/>
                    <a:gd name="connsiteX10" fmla="*/ 261635 w 656620"/>
                    <a:gd name="connsiteY10" fmla="*/ 546108 h 546108"/>
                    <a:gd name="connsiteX11" fmla="*/ 0 w 656620"/>
                    <a:gd name="connsiteY11" fmla="*/ 273054 h 546108"/>
                    <a:gd name="connsiteX12" fmla="*/ 261635 w 656620"/>
                    <a:gd name="connsiteY12" fmla="*/ 0 h 5461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656620" h="546108">
                      <a:moveTo>
                        <a:pt x="261635" y="0"/>
                      </a:moveTo>
                      <a:cubicBezTo>
                        <a:pt x="279697" y="0"/>
                        <a:pt x="297332" y="1910"/>
                        <a:pt x="314364" y="5548"/>
                      </a:cubicBezTo>
                      <a:lnTo>
                        <a:pt x="328310" y="10066"/>
                      </a:lnTo>
                      <a:lnTo>
                        <a:pt x="342257" y="5548"/>
                      </a:lnTo>
                      <a:cubicBezTo>
                        <a:pt x="359288" y="1910"/>
                        <a:pt x="376923" y="0"/>
                        <a:pt x="394985" y="0"/>
                      </a:cubicBezTo>
                      <a:cubicBezTo>
                        <a:pt x="539482" y="0"/>
                        <a:pt x="656620" y="122250"/>
                        <a:pt x="656620" y="273054"/>
                      </a:cubicBezTo>
                      <a:cubicBezTo>
                        <a:pt x="656620" y="423858"/>
                        <a:pt x="539482" y="546108"/>
                        <a:pt x="394985" y="546108"/>
                      </a:cubicBezTo>
                      <a:cubicBezTo>
                        <a:pt x="376923" y="546108"/>
                        <a:pt x="359288" y="544198"/>
                        <a:pt x="342257" y="540561"/>
                      </a:cubicBezTo>
                      <a:lnTo>
                        <a:pt x="328310" y="536043"/>
                      </a:lnTo>
                      <a:lnTo>
                        <a:pt x="314364" y="540561"/>
                      </a:lnTo>
                      <a:cubicBezTo>
                        <a:pt x="297332" y="544198"/>
                        <a:pt x="279697" y="546108"/>
                        <a:pt x="261635" y="546108"/>
                      </a:cubicBezTo>
                      <a:cubicBezTo>
                        <a:pt x="117138" y="546108"/>
                        <a:pt x="0" y="423858"/>
                        <a:pt x="0" y="273054"/>
                      </a:cubicBezTo>
                      <a:cubicBezTo>
                        <a:pt x="0" y="122250"/>
                        <a:pt x="117138" y="0"/>
                        <a:pt x="261635" y="0"/>
                      </a:cubicBezTo>
                      <a:close/>
                    </a:path>
                  </a:pathLst>
                </a:cu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41" name="片側の 2 つの角を丸めた四角形 140"/>
                <p:cNvSpPr/>
                <p:nvPr/>
              </p:nvSpPr>
              <p:spPr>
                <a:xfrm rot="10800000">
                  <a:off x="6439886" y="5319902"/>
                  <a:ext cx="139982" cy="24436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9966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42" name="円/楕円 544"/>
                <p:cNvSpPr/>
                <p:nvPr/>
              </p:nvSpPr>
              <p:spPr>
                <a:xfrm rot="20700000">
                  <a:off x="6150075" y="5036229"/>
                  <a:ext cx="174935" cy="214313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43" name="円/楕円 545"/>
                <p:cNvSpPr/>
                <p:nvPr/>
              </p:nvSpPr>
              <p:spPr>
                <a:xfrm rot="900000" flipH="1">
                  <a:off x="6694743" y="5036230"/>
                  <a:ext cx="174935" cy="214313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44" name="円/楕円 546"/>
                <p:cNvSpPr/>
                <p:nvPr/>
              </p:nvSpPr>
              <p:spPr>
                <a:xfrm>
                  <a:off x="6233569" y="4795543"/>
                  <a:ext cx="552614" cy="633231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45" name="月 144"/>
                <p:cNvSpPr/>
                <p:nvPr/>
              </p:nvSpPr>
              <p:spPr>
                <a:xfrm>
                  <a:off x="6215740" y="4864617"/>
                  <a:ext cx="80658" cy="572828"/>
                </a:xfrm>
                <a:prstGeom prst="moon">
                  <a:avLst>
                    <a:gd name="adj" fmla="val 57905"/>
                  </a:avLst>
                </a:prstGeom>
                <a:solidFill>
                  <a:srgbClr val="C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46" name="月 145"/>
                <p:cNvSpPr/>
                <p:nvPr/>
              </p:nvSpPr>
              <p:spPr>
                <a:xfrm flipH="1">
                  <a:off x="6724504" y="4864617"/>
                  <a:ext cx="80658" cy="572828"/>
                </a:xfrm>
                <a:prstGeom prst="moon">
                  <a:avLst>
                    <a:gd name="adj" fmla="val 57905"/>
                  </a:avLst>
                </a:prstGeom>
                <a:solidFill>
                  <a:srgbClr val="C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47" name="月 146"/>
                <p:cNvSpPr/>
                <p:nvPr/>
              </p:nvSpPr>
              <p:spPr>
                <a:xfrm rot="1800000">
                  <a:off x="6224597" y="4735908"/>
                  <a:ext cx="128812" cy="409509"/>
                </a:xfrm>
                <a:prstGeom prst="moon">
                  <a:avLst>
                    <a:gd name="adj" fmla="val 51501"/>
                  </a:avLst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48" name="月 147"/>
                <p:cNvSpPr/>
                <p:nvPr/>
              </p:nvSpPr>
              <p:spPr>
                <a:xfrm rot="19800000" flipH="1">
                  <a:off x="6668840" y="4735908"/>
                  <a:ext cx="128812" cy="409509"/>
                </a:xfrm>
                <a:prstGeom prst="moon">
                  <a:avLst>
                    <a:gd name="adj" fmla="val 51501"/>
                  </a:avLst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49" name="月 148"/>
                <p:cNvSpPr/>
                <p:nvPr/>
              </p:nvSpPr>
              <p:spPr>
                <a:xfrm rot="1800000">
                  <a:off x="6301626" y="4739653"/>
                  <a:ext cx="102413" cy="343879"/>
                </a:xfrm>
                <a:prstGeom prst="moon">
                  <a:avLst>
                    <a:gd name="adj" fmla="val 68666"/>
                  </a:avLst>
                </a:prstGeom>
                <a:solidFill>
                  <a:srgbClr val="C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50" name="月 149"/>
                <p:cNvSpPr/>
                <p:nvPr/>
              </p:nvSpPr>
              <p:spPr>
                <a:xfrm rot="19800000" flipH="1">
                  <a:off x="6613858" y="4739651"/>
                  <a:ext cx="102413" cy="343879"/>
                </a:xfrm>
                <a:prstGeom prst="moon">
                  <a:avLst>
                    <a:gd name="adj" fmla="val 68666"/>
                  </a:avLst>
                </a:prstGeom>
                <a:solidFill>
                  <a:srgbClr val="C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51" name="月 150"/>
                <p:cNvSpPr/>
                <p:nvPr/>
              </p:nvSpPr>
              <p:spPr>
                <a:xfrm rot="1800000">
                  <a:off x="6368834" y="4748661"/>
                  <a:ext cx="85804" cy="255580"/>
                </a:xfrm>
                <a:prstGeom prst="moon">
                  <a:avLst>
                    <a:gd name="adj" fmla="val 68666"/>
                  </a:avLst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52" name="月 151"/>
                <p:cNvSpPr/>
                <p:nvPr/>
              </p:nvSpPr>
              <p:spPr>
                <a:xfrm rot="19800000" flipH="1">
                  <a:off x="6565996" y="4748663"/>
                  <a:ext cx="85804" cy="255580"/>
                </a:xfrm>
                <a:prstGeom prst="moon">
                  <a:avLst>
                    <a:gd name="adj" fmla="val 68666"/>
                  </a:avLst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53" name="月 152"/>
                <p:cNvSpPr/>
                <p:nvPr/>
              </p:nvSpPr>
              <p:spPr>
                <a:xfrm rot="5400000">
                  <a:off x="6352922" y="4863952"/>
                  <a:ext cx="60416" cy="204442"/>
                </a:xfrm>
                <a:prstGeom prst="moon">
                  <a:avLst/>
                </a:prstGeom>
                <a:solidFill>
                  <a:srgbClr val="CC66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54" name="円/楕円 609"/>
                <p:cNvSpPr/>
                <p:nvPr/>
              </p:nvSpPr>
              <p:spPr>
                <a:xfrm>
                  <a:off x="6308072" y="5036444"/>
                  <a:ext cx="150117" cy="127019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55" name="月 154"/>
                <p:cNvSpPr/>
                <p:nvPr/>
              </p:nvSpPr>
              <p:spPr>
                <a:xfrm rot="5400000">
                  <a:off x="6357750" y="4981004"/>
                  <a:ext cx="50761" cy="146551"/>
                </a:xfrm>
                <a:prstGeom prst="moon">
                  <a:avLst/>
                </a:prstGeom>
                <a:solidFill>
                  <a:srgbClr val="00B0F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56" name="円/楕円 612"/>
                <p:cNvSpPr/>
                <p:nvPr/>
              </p:nvSpPr>
              <p:spPr>
                <a:xfrm>
                  <a:off x="6338059" y="5054279"/>
                  <a:ext cx="90142" cy="85658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57" name="円/楕円 616"/>
                <p:cNvSpPr/>
                <p:nvPr/>
              </p:nvSpPr>
              <p:spPr>
                <a:xfrm>
                  <a:off x="6359074" y="5073511"/>
                  <a:ext cx="48112" cy="45719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58" name="月 157"/>
                <p:cNvSpPr/>
                <p:nvPr/>
              </p:nvSpPr>
              <p:spPr>
                <a:xfrm rot="5400000">
                  <a:off x="6626766" y="4863952"/>
                  <a:ext cx="60416" cy="204442"/>
                </a:xfrm>
                <a:prstGeom prst="moon">
                  <a:avLst/>
                </a:prstGeom>
                <a:solidFill>
                  <a:srgbClr val="CC66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59" name="円/楕円 619"/>
                <p:cNvSpPr/>
                <p:nvPr/>
              </p:nvSpPr>
              <p:spPr>
                <a:xfrm>
                  <a:off x="6581916" y="5036444"/>
                  <a:ext cx="150117" cy="127019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60" name="月 159"/>
                <p:cNvSpPr/>
                <p:nvPr/>
              </p:nvSpPr>
              <p:spPr>
                <a:xfrm rot="5400000">
                  <a:off x="6631594" y="4981004"/>
                  <a:ext cx="50761" cy="146551"/>
                </a:xfrm>
                <a:prstGeom prst="moon">
                  <a:avLst/>
                </a:prstGeom>
                <a:solidFill>
                  <a:srgbClr val="00B0F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61" name="円/楕円 631"/>
                <p:cNvSpPr/>
                <p:nvPr/>
              </p:nvSpPr>
              <p:spPr>
                <a:xfrm>
                  <a:off x="6611903" y="5054279"/>
                  <a:ext cx="90142" cy="85658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62" name="円/楕円 641"/>
                <p:cNvSpPr/>
                <p:nvPr/>
              </p:nvSpPr>
              <p:spPr>
                <a:xfrm>
                  <a:off x="6632918" y="5073511"/>
                  <a:ext cx="48112" cy="45719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63" name="円/楕円 632"/>
                <p:cNvSpPr/>
                <p:nvPr/>
              </p:nvSpPr>
              <p:spPr>
                <a:xfrm>
                  <a:off x="6467592" y="5230743"/>
                  <a:ext cx="84568" cy="27721"/>
                </a:xfrm>
                <a:custGeom>
                  <a:avLst/>
                  <a:gdLst>
                    <a:gd name="connsiteX0" fmla="*/ 0 w 84568"/>
                    <a:gd name="connsiteY0" fmla="*/ 22860 h 45719"/>
                    <a:gd name="connsiteX1" fmla="*/ 42284 w 84568"/>
                    <a:gd name="connsiteY1" fmla="*/ 0 h 45719"/>
                    <a:gd name="connsiteX2" fmla="*/ 84568 w 84568"/>
                    <a:gd name="connsiteY2" fmla="*/ 22860 h 45719"/>
                    <a:gd name="connsiteX3" fmla="*/ 42284 w 84568"/>
                    <a:gd name="connsiteY3" fmla="*/ 45720 h 45719"/>
                    <a:gd name="connsiteX4" fmla="*/ 0 w 84568"/>
                    <a:gd name="connsiteY4" fmla="*/ 22860 h 45719"/>
                    <a:gd name="connsiteX0" fmla="*/ 0 w 84568"/>
                    <a:gd name="connsiteY0" fmla="*/ 22860 h 45720"/>
                    <a:gd name="connsiteX1" fmla="*/ 42284 w 84568"/>
                    <a:gd name="connsiteY1" fmla="*/ 0 h 45720"/>
                    <a:gd name="connsiteX2" fmla="*/ 84568 w 84568"/>
                    <a:gd name="connsiteY2" fmla="*/ 22860 h 45720"/>
                    <a:gd name="connsiteX3" fmla="*/ 42284 w 84568"/>
                    <a:gd name="connsiteY3" fmla="*/ 45720 h 45720"/>
                    <a:gd name="connsiteX4" fmla="*/ 0 w 84568"/>
                    <a:gd name="connsiteY4" fmla="*/ 22860 h 45720"/>
                    <a:gd name="connsiteX0" fmla="*/ 0 w 84568"/>
                    <a:gd name="connsiteY0" fmla="*/ 22860 h 45720"/>
                    <a:gd name="connsiteX1" fmla="*/ 42284 w 84568"/>
                    <a:gd name="connsiteY1" fmla="*/ 0 h 45720"/>
                    <a:gd name="connsiteX2" fmla="*/ 84568 w 84568"/>
                    <a:gd name="connsiteY2" fmla="*/ 22860 h 45720"/>
                    <a:gd name="connsiteX3" fmla="*/ 42284 w 84568"/>
                    <a:gd name="connsiteY3" fmla="*/ 45720 h 45720"/>
                    <a:gd name="connsiteX4" fmla="*/ 0 w 84568"/>
                    <a:gd name="connsiteY4" fmla="*/ 22860 h 45720"/>
                    <a:gd name="connsiteX0" fmla="*/ 0 w 84568"/>
                    <a:gd name="connsiteY0" fmla="*/ 4861 h 27721"/>
                    <a:gd name="connsiteX1" fmla="*/ 42284 w 84568"/>
                    <a:gd name="connsiteY1" fmla="*/ 8195 h 27721"/>
                    <a:gd name="connsiteX2" fmla="*/ 84568 w 84568"/>
                    <a:gd name="connsiteY2" fmla="*/ 4861 h 27721"/>
                    <a:gd name="connsiteX3" fmla="*/ 42284 w 84568"/>
                    <a:gd name="connsiteY3" fmla="*/ 27721 h 27721"/>
                    <a:gd name="connsiteX4" fmla="*/ 0 w 84568"/>
                    <a:gd name="connsiteY4" fmla="*/ 4861 h 277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4568" h="27721">
                      <a:moveTo>
                        <a:pt x="0" y="4861"/>
                      </a:moveTo>
                      <a:cubicBezTo>
                        <a:pt x="0" y="-7764"/>
                        <a:pt x="18931" y="8195"/>
                        <a:pt x="42284" y="8195"/>
                      </a:cubicBezTo>
                      <a:cubicBezTo>
                        <a:pt x="65637" y="8195"/>
                        <a:pt x="84568" y="-7764"/>
                        <a:pt x="84568" y="4861"/>
                      </a:cubicBezTo>
                      <a:cubicBezTo>
                        <a:pt x="84568" y="17486"/>
                        <a:pt x="65637" y="27721"/>
                        <a:pt x="42284" y="27721"/>
                      </a:cubicBezTo>
                      <a:cubicBezTo>
                        <a:pt x="18931" y="27721"/>
                        <a:pt x="0" y="17486"/>
                        <a:pt x="0" y="4861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64" name="片側の 2 つの角を丸めた四角形 163"/>
                <p:cNvSpPr/>
                <p:nvPr/>
              </p:nvSpPr>
              <p:spPr>
                <a:xfrm>
                  <a:off x="6230227" y="5473933"/>
                  <a:ext cx="562934" cy="502092"/>
                </a:xfrm>
                <a:prstGeom prst="round2SameRect">
                  <a:avLst>
                    <a:gd name="adj1" fmla="val 41975"/>
                    <a:gd name="adj2" fmla="val 0"/>
                  </a:avLst>
                </a:prstGeom>
                <a:solidFill>
                  <a:srgbClr val="FFCCCC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65" name="フリーフォーム 164"/>
                <p:cNvSpPr/>
                <p:nvPr/>
              </p:nvSpPr>
              <p:spPr>
                <a:xfrm>
                  <a:off x="6209261" y="5490174"/>
                  <a:ext cx="604867" cy="526203"/>
                </a:xfrm>
                <a:custGeom>
                  <a:avLst/>
                  <a:gdLst>
                    <a:gd name="connsiteX0" fmla="*/ 141626 w 604867"/>
                    <a:gd name="connsiteY0" fmla="*/ 0 h 526203"/>
                    <a:gd name="connsiteX1" fmla="*/ 302434 w 604867"/>
                    <a:gd name="connsiteY1" fmla="*/ 456550 h 526203"/>
                    <a:gd name="connsiteX2" fmla="*/ 463242 w 604867"/>
                    <a:gd name="connsiteY2" fmla="*/ 1 h 526203"/>
                    <a:gd name="connsiteX3" fmla="*/ 476513 w 604867"/>
                    <a:gd name="connsiteY3" fmla="*/ 4120 h 526203"/>
                    <a:gd name="connsiteX4" fmla="*/ 604867 w 604867"/>
                    <a:gd name="connsiteY4" fmla="*/ 197761 h 526203"/>
                    <a:gd name="connsiteX5" fmla="*/ 604867 w 604867"/>
                    <a:gd name="connsiteY5" fmla="*/ 526203 h 526203"/>
                    <a:gd name="connsiteX6" fmla="*/ 0 w 604867"/>
                    <a:gd name="connsiteY6" fmla="*/ 526203 h 526203"/>
                    <a:gd name="connsiteX7" fmla="*/ 0 w 604867"/>
                    <a:gd name="connsiteY7" fmla="*/ 197761 h 526203"/>
                    <a:gd name="connsiteX8" fmla="*/ 128354 w 604867"/>
                    <a:gd name="connsiteY8" fmla="*/ 4120 h 5262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04867" h="526203">
                      <a:moveTo>
                        <a:pt x="141626" y="0"/>
                      </a:moveTo>
                      <a:lnTo>
                        <a:pt x="302434" y="456550"/>
                      </a:lnTo>
                      <a:lnTo>
                        <a:pt x="463242" y="1"/>
                      </a:lnTo>
                      <a:lnTo>
                        <a:pt x="476513" y="4120"/>
                      </a:lnTo>
                      <a:cubicBezTo>
                        <a:pt x="551942" y="36024"/>
                        <a:pt x="604867" y="110712"/>
                        <a:pt x="604867" y="197761"/>
                      </a:cubicBezTo>
                      <a:lnTo>
                        <a:pt x="604867" y="526203"/>
                      </a:lnTo>
                      <a:lnTo>
                        <a:pt x="0" y="526203"/>
                      </a:lnTo>
                      <a:lnTo>
                        <a:pt x="0" y="197761"/>
                      </a:lnTo>
                      <a:cubicBezTo>
                        <a:pt x="0" y="110712"/>
                        <a:pt x="52926" y="36024"/>
                        <a:pt x="128354" y="4120"/>
                      </a:cubicBezTo>
                      <a:close/>
                    </a:path>
                  </a:pathLst>
                </a:custGeom>
                <a:solidFill>
                  <a:srgbClr val="FF33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66" name="直角三角形 165"/>
                <p:cNvSpPr/>
                <p:nvPr/>
              </p:nvSpPr>
              <p:spPr>
                <a:xfrm rot="5400000">
                  <a:off x="6346055" y="5481430"/>
                  <a:ext cx="166542" cy="149231"/>
                </a:xfrm>
                <a:prstGeom prst="rtTriangle">
                  <a:avLst/>
                </a:prstGeom>
                <a:solidFill>
                  <a:srgbClr val="FFCCCC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67" name="直角三角形 166"/>
                <p:cNvSpPr/>
                <p:nvPr/>
              </p:nvSpPr>
              <p:spPr>
                <a:xfrm rot="16200000" flipH="1">
                  <a:off x="6510792" y="5481430"/>
                  <a:ext cx="166542" cy="149231"/>
                </a:xfrm>
                <a:prstGeom prst="rtTriangle">
                  <a:avLst/>
                </a:prstGeom>
                <a:solidFill>
                  <a:srgbClr val="FFCCCC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68" name="円/楕円 4"/>
                <p:cNvSpPr/>
                <p:nvPr/>
              </p:nvSpPr>
              <p:spPr>
                <a:xfrm>
                  <a:off x="6435771" y="5313020"/>
                  <a:ext cx="148210" cy="4571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4934" h="36810">
                      <a:moveTo>
                        <a:pt x="0" y="0"/>
                      </a:moveTo>
                      <a:cubicBezTo>
                        <a:pt x="27202" y="6486"/>
                        <a:pt x="60957" y="9752"/>
                        <a:pt x="97467" y="9752"/>
                      </a:cubicBezTo>
                      <a:cubicBezTo>
                        <a:pt x="133977" y="9752"/>
                        <a:pt x="167732" y="6486"/>
                        <a:pt x="194934" y="0"/>
                      </a:cubicBezTo>
                      <a:cubicBezTo>
                        <a:pt x="186588" y="21408"/>
                        <a:pt x="146006" y="36810"/>
                        <a:pt x="97467" y="36810"/>
                      </a:cubicBezTo>
                      <a:cubicBezTo>
                        <a:pt x="48928" y="36810"/>
                        <a:pt x="8346" y="21408"/>
                        <a:pt x="0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122" name="グループ化 121"/>
              <p:cNvGrpSpPr/>
              <p:nvPr/>
            </p:nvGrpSpPr>
            <p:grpSpPr>
              <a:xfrm rot="18743687">
                <a:off x="-3396286" y="6986402"/>
                <a:ext cx="408478" cy="244130"/>
                <a:chOff x="4977722" y="1773447"/>
                <a:chExt cx="775885" cy="463713"/>
              </a:xfrm>
            </p:grpSpPr>
            <p:sp>
              <p:nvSpPr>
                <p:cNvPr id="136" name="角丸四角形 135"/>
                <p:cNvSpPr/>
                <p:nvPr/>
              </p:nvSpPr>
              <p:spPr>
                <a:xfrm rot="20806094">
                  <a:off x="5433193" y="1914058"/>
                  <a:ext cx="320414" cy="10160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37" name="フリーフォーム 136"/>
                <p:cNvSpPr/>
                <p:nvPr/>
              </p:nvSpPr>
              <p:spPr>
                <a:xfrm rot="11700000">
                  <a:off x="4977722" y="1773447"/>
                  <a:ext cx="666875" cy="463713"/>
                </a:xfrm>
                <a:custGeom>
                  <a:avLst/>
                  <a:gdLst>
                    <a:gd name="connsiteX0" fmla="*/ 720505 w 759541"/>
                    <a:gd name="connsiteY0" fmla="*/ 291453 h 426445"/>
                    <a:gd name="connsiteX1" fmla="*/ 663874 w 759541"/>
                    <a:gd name="connsiteY1" fmla="*/ 292877 h 426445"/>
                    <a:gd name="connsiteX2" fmla="*/ 467036 w 759541"/>
                    <a:gd name="connsiteY2" fmla="*/ 217085 h 426445"/>
                    <a:gd name="connsiteX3" fmla="*/ 460311 w 759541"/>
                    <a:gd name="connsiteY3" fmla="*/ 220425 h 426445"/>
                    <a:gd name="connsiteX4" fmla="*/ 244987 w 759541"/>
                    <a:gd name="connsiteY4" fmla="*/ 278121 h 426445"/>
                    <a:gd name="connsiteX5" fmla="*/ 116682 w 759541"/>
                    <a:gd name="connsiteY5" fmla="*/ 406426 h 426445"/>
                    <a:gd name="connsiteX6" fmla="*/ 20019 w 759541"/>
                    <a:gd name="connsiteY6" fmla="*/ 406426 h 426445"/>
                    <a:gd name="connsiteX7" fmla="*/ 20019 w 759541"/>
                    <a:gd name="connsiteY7" fmla="*/ 406425 h 426445"/>
                    <a:gd name="connsiteX8" fmla="*/ 20019 w 759541"/>
                    <a:gd name="connsiteY8" fmla="*/ 309762 h 426445"/>
                    <a:gd name="connsiteX9" fmla="*/ 159327 w 759541"/>
                    <a:gd name="connsiteY9" fmla="*/ 170455 h 426445"/>
                    <a:gd name="connsiteX10" fmla="*/ 181939 w 759541"/>
                    <a:gd name="connsiteY10" fmla="*/ 155440 h 426445"/>
                    <a:gd name="connsiteX11" fmla="*/ 195031 w 759541"/>
                    <a:gd name="connsiteY11" fmla="*/ 152893 h 426445"/>
                    <a:gd name="connsiteX12" fmla="*/ 207757 w 759541"/>
                    <a:gd name="connsiteY12" fmla="*/ 146571 h 426445"/>
                    <a:gd name="connsiteX13" fmla="*/ 284288 w 759541"/>
                    <a:gd name="connsiteY13" fmla="*/ 126065 h 426445"/>
                    <a:gd name="connsiteX14" fmla="*/ 284288 w 759541"/>
                    <a:gd name="connsiteY14" fmla="*/ 85297 h 426445"/>
                    <a:gd name="connsiteX15" fmla="*/ 369585 w 759541"/>
                    <a:gd name="connsiteY15" fmla="*/ 0 h 426445"/>
                    <a:gd name="connsiteX16" fmla="*/ 527838 w 759541"/>
                    <a:gd name="connsiteY16" fmla="*/ 0 h 426445"/>
                    <a:gd name="connsiteX17" fmla="*/ 613135 w 759541"/>
                    <a:gd name="connsiteY17" fmla="*/ 85297 h 426445"/>
                    <a:gd name="connsiteX18" fmla="*/ 613135 w 759541"/>
                    <a:gd name="connsiteY18" fmla="*/ 114716 h 426445"/>
                    <a:gd name="connsiteX19" fmla="*/ 717066 w 759541"/>
                    <a:gd name="connsiteY19" fmla="*/ 154735 h 426445"/>
                    <a:gd name="connsiteX20" fmla="*/ 758116 w 759541"/>
                    <a:gd name="connsiteY20" fmla="*/ 193772 h 426445"/>
                    <a:gd name="connsiteX21" fmla="*/ 759541 w 759541"/>
                    <a:gd name="connsiteY21" fmla="*/ 250402 h 426445"/>
                    <a:gd name="connsiteX22" fmla="*/ 743761 w 759541"/>
                    <a:gd name="connsiteY22" fmla="*/ 275197 h 426445"/>
                    <a:gd name="connsiteX23" fmla="*/ 720505 w 759541"/>
                    <a:gd name="connsiteY23" fmla="*/ 291453 h 426445"/>
                    <a:gd name="connsiteX0" fmla="*/ 720505 w 759541"/>
                    <a:gd name="connsiteY0" fmla="*/ 291453 h 426445"/>
                    <a:gd name="connsiteX1" fmla="*/ 663874 w 759541"/>
                    <a:gd name="connsiteY1" fmla="*/ 292877 h 426445"/>
                    <a:gd name="connsiteX2" fmla="*/ 467036 w 759541"/>
                    <a:gd name="connsiteY2" fmla="*/ 217085 h 426445"/>
                    <a:gd name="connsiteX3" fmla="*/ 460311 w 759541"/>
                    <a:gd name="connsiteY3" fmla="*/ 220425 h 426445"/>
                    <a:gd name="connsiteX4" fmla="*/ 244987 w 759541"/>
                    <a:gd name="connsiteY4" fmla="*/ 278121 h 426445"/>
                    <a:gd name="connsiteX5" fmla="*/ 116682 w 759541"/>
                    <a:gd name="connsiteY5" fmla="*/ 406426 h 426445"/>
                    <a:gd name="connsiteX6" fmla="*/ 20019 w 759541"/>
                    <a:gd name="connsiteY6" fmla="*/ 406426 h 426445"/>
                    <a:gd name="connsiteX7" fmla="*/ 20019 w 759541"/>
                    <a:gd name="connsiteY7" fmla="*/ 406425 h 426445"/>
                    <a:gd name="connsiteX8" fmla="*/ 20019 w 759541"/>
                    <a:gd name="connsiteY8" fmla="*/ 309762 h 426445"/>
                    <a:gd name="connsiteX9" fmla="*/ 159327 w 759541"/>
                    <a:gd name="connsiteY9" fmla="*/ 170455 h 426445"/>
                    <a:gd name="connsiteX10" fmla="*/ 181939 w 759541"/>
                    <a:gd name="connsiteY10" fmla="*/ 155440 h 426445"/>
                    <a:gd name="connsiteX11" fmla="*/ 195031 w 759541"/>
                    <a:gd name="connsiteY11" fmla="*/ 152893 h 426445"/>
                    <a:gd name="connsiteX12" fmla="*/ 207757 w 759541"/>
                    <a:gd name="connsiteY12" fmla="*/ 146571 h 426445"/>
                    <a:gd name="connsiteX13" fmla="*/ 284288 w 759541"/>
                    <a:gd name="connsiteY13" fmla="*/ 126065 h 426445"/>
                    <a:gd name="connsiteX14" fmla="*/ 284288 w 759541"/>
                    <a:gd name="connsiteY14" fmla="*/ 85297 h 426445"/>
                    <a:gd name="connsiteX15" fmla="*/ 527838 w 759541"/>
                    <a:gd name="connsiteY15" fmla="*/ 0 h 426445"/>
                    <a:gd name="connsiteX16" fmla="*/ 613135 w 759541"/>
                    <a:gd name="connsiteY16" fmla="*/ 85297 h 426445"/>
                    <a:gd name="connsiteX17" fmla="*/ 613135 w 759541"/>
                    <a:gd name="connsiteY17" fmla="*/ 114716 h 426445"/>
                    <a:gd name="connsiteX18" fmla="*/ 717066 w 759541"/>
                    <a:gd name="connsiteY18" fmla="*/ 154735 h 426445"/>
                    <a:gd name="connsiteX19" fmla="*/ 758116 w 759541"/>
                    <a:gd name="connsiteY19" fmla="*/ 193772 h 426445"/>
                    <a:gd name="connsiteX20" fmla="*/ 759541 w 759541"/>
                    <a:gd name="connsiteY20" fmla="*/ 250402 h 426445"/>
                    <a:gd name="connsiteX21" fmla="*/ 743761 w 759541"/>
                    <a:gd name="connsiteY21" fmla="*/ 275197 h 426445"/>
                    <a:gd name="connsiteX22" fmla="*/ 720505 w 759541"/>
                    <a:gd name="connsiteY22" fmla="*/ 291453 h 426445"/>
                    <a:gd name="connsiteX0" fmla="*/ 720505 w 759541"/>
                    <a:gd name="connsiteY0" fmla="*/ 291453 h 426445"/>
                    <a:gd name="connsiteX1" fmla="*/ 663874 w 759541"/>
                    <a:gd name="connsiteY1" fmla="*/ 292877 h 426445"/>
                    <a:gd name="connsiteX2" fmla="*/ 467036 w 759541"/>
                    <a:gd name="connsiteY2" fmla="*/ 217085 h 426445"/>
                    <a:gd name="connsiteX3" fmla="*/ 460311 w 759541"/>
                    <a:gd name="connsiteY3" fmla="*/ 220425 h 426445"/>
                    <a:gd name="connsiteX4" fmla="*/ 244987 w 759541"/>
                    <a:gd name="connsiteY4" fmla="*/ 278121 h 426445"/>
                    <a:gd name="connsiteX5" fmla="*/ 116682 w 759541"/>
                    <a:gd name="connsiteY5" fmla="*/ 406426 h 426445"/>
                    <a:gd name="connsiteX6" fmla="*/ 20019 w 759541"/>
                    <a:gd name="connsiteY6" fmla="*/ 406426 h 426445"/>
                    <a:gd name="connsiteX7" fmla="*/ 20019 w 759541"/>
                    <a:gd name="connsiteY7" fmla="*/ 406425 h 426445"/>
                    <a:gd name="connsiteX8" fmla="*/ 20019 w 759541"/>
                    <a:gd name="connsiteY8" fmla="*/ 309762 h 426445"/>
                    <a:gd name="connsiteX9" fmla="*/ 159327 w 759541"/>
                    <a:gd name="connsiteY9" fmla="*/ 170455 h 426445"/>
                    <a:gd name="connsiteX10" fmla="*/ 181939 w 759541"/>
                    <a:gd name="connsiteY10" fmla="*/ 155440 h 426445"/>
                    <a:gd name="connsiteX11" fmla="*/ 195031 w 759541"/>
                    <a:gd name="connsiteY11" fmla="*/ 152893 h 426445"/>
                    <a:gd name="connsiteX12" fmla="*/ 207757 w 759541"/>
                    <a:gd name="connsiteY12" fmla="*/ 146571 h 426445"/>
                    <a:gd name="connsiteX13" fmla="*/ 284288 w 759541"/>
                    <a:gd name="connsiteY13" fmla="*/ 126065 h 426445"/>
                    <a:gd name="connsiteX14" fmla="*/ 527838 w 759541"/>
                    <a:gd name="connsiteY14" fmla="*/ 0 h 426445"/>
                    <a:gd name="connsiteX15" fmla="*/ 613135 w 759541"/>
                    <a:gd name="connsiteY15" fmla="*/ 85297 h 426445"/>
                    <a:gd name="connsiteX16" fmla="*/ 613135 w 759541"/>
                    <a:gd name="connsiteY16" fmla="*/ 114716 h 426445"/>
                    <a:gd name="connsiteX17" fmla="*/ 717066 w 759541"/>
                    <a:gd name="connsiteY17" fmla="*/ 154735 h 426445"/>
                    <a:gd name="connsiteX18" fmla="*/ 758116 w 759541"/>
                    <a:gd name="connsiteY18" fmla="*/ 193772 h 426445"/>
                    <a:gd name="connsiteX19" fmla="*/ 759541 w 759541"/>
                    <a:gd name="connsiteY19" fmla="*/ 250402 h 426445"/>
                    <a:gd name="connsiteX20" fmla="*/ 743761 w 759541"/>
                    <a:gd name="connsiteY20" fmla="*/ 275197 h 426445"/>
                    <a:gd name="connsiteX21" fmla="*/ 720505 w 759541"/>
                    <a:gd name="connsiteY21" fmla="*/ 291453 h 426445"/>
                    <a:gd name="connsiteX0" fmla="*/ 720505 w 759541"/>
                    <a:gd name="connsiteY0" fmla="*/ 393142 h 528134"/>
                    <a:gd name="connsiteX1" fmla="*/ 663874 w 759541"/>
                    <a:gd name="connsiteY1" fmla="*/ 394566 h 528134"/>
                    <a:gd name="connsiteX2" fmla="*/ 467036 w 759541"/>
                    <a:gd name="connsiteY2" fmla="*/ 318774 h 528134"/>
                    <a:gd name="connsiteX3" fmla="*/ 460311 w 759541"/>
                    <a:gd name="connsiteY3" fmla="*/ 322114 h 528134"/>
                    <a:gd name="connsiteX4" fmla="*/ 244987 w 759541"/>
                    <a:gd name="connsiteY4" fmla="*/ 379810 h 528134"/>
                    <a:gd name="connsiteX5" fmla="*/ 116682 w 759541"/>
                    <a:gd name="connsiteY5" fmla="*/ 508115 h 528134"/>
                    <a:gd name="connsiteX6" fmla="*/ 20019 w 759541"/>
                    <a:gd name="connsiteY6" fmla="*/ 508115 h 528134"/>
                    <a:gd name="connsiteX7" fmla="*/ 20019 w 759541"/>
                    <a:gd name="connsiteY7" fmla="*/ 508114 h 528134"/>
                    <a:gd name="connsiteX8" fmla="*/ 20019 w 759541"/>
                    <a:gd name="connsiteY8" fmla="*/ 411451 h 528134"/>
                    <a:gd name="connsiteX9" fmla="*/ 159327 w 759541"/>
                    <a:gd name="connsiteY9" fmla="*/ 272144 h 528134"/>
                    <a:gd name="connsiteX10" fmla="*/ 181939 w 759541"/>
                    <a:gd name="connsiteY10" fmla="*/ 257129 h 528134"/>
                    <a:gd name="connsiteX11" fmla="*/ 195031 w 759541"/>
                    <a:gd name="connsiteY11" fmla="*/ 254582 h 528134"/>
                    <a:gd name="connsiteX12" fmla="*/ 207757 w 759541"/>
                    <a:gd name="connsiteY12" fmla="*/ 248260 h 528134"/>
                    <a:gd name="connsiteX13" fmla="*/ 284288 w 759541"/>
                    <a:gd name="connsiteY13" fmla="*/ 227754 h 528134"/>
                    <a:gd name="connsiteX14" fmla="*/ 392119 w 759541"/>
                    <a:gd name="connsiteY14" fmla="*/ 0 h 528134"/>
                    <a:gd name="connsiteX15" fmla="*/ 613135 w 759541"/>
                    <a:gd name="connsiteY15" fmla="*/ 186986 h 528134"/>
                    <a:gd name="connsiteX16" fmla="*/ 613135 w 759541"/>
                    <a:gd name="connsiteY16" fmla="*/ 216405 h 528134"/>
                    <a:gd name="connsiteX17" fmla="*/ 717066 w 759541"/>
                    <a:gd name="connsiteY17" fmla="*/ 256424 h 528134"/>
                    <a:gd name="connsiteX18" fmla="*/ 758116 w 759541"/>
                    <a:gd name="connsiteY18" fmla="*/ 295461 h 528134"/>
                    <a:gd name="connsiteX19" fmla="*/ 759541 w 759541"/>
                    <a:gd name="connsiteY19" fmla="*/ 352091 h 528134"/>
                    <a:gd name="connsiteX20" fmla="*/ 743761 w 759541"/>
                    <a:gd name="connsiteY20" fmla="*/ 376886 h 528134"/>
                    <a:gd name="connsiteX21" fmla="*/ 720505 w 759541"/>
                    <a:gd name="connsiteY21" fmla="*/ 393142 h 528134"/>
                    <a:gd name="connsiteX0" fmla="*/ 720505 w 759541"/>
                    <a:gd name="connsiteY0" fmla="*/ 393157 h 528149"/>
                    <a:gd name="connsiteX1" fmla="*/ 663874 w 759541"/>
                    <a:gd name="connsiteY1" fmla="*/ 394581 h 528149"/>
                    <a:gd name="connsiteX2" fmla="*/ 467036 w 759541"/>
                    <a:gd name="connsiteY2" fmla="*/ 318789 h 528149"/>
                    <a:gd name="connsiteX3" fmla="*/ 460311 w 759541"/>
                    <a:gd name="connsiteY3" fmla="*/ 322129 h 528149"/>
                    <a:gd name="connsiteX4" fmla="*/ 244987 w 759541"/>
                    <a:gd name="connsiteY4" fmla="*/ 379825 h 528149"/>
                    <a:gd name="connsiteX5" fmla="*/ 116682 w 759541"/>
                    <a:gd name="connsiteY5" fmla="*/ 508130 h 528149"/>
                    <a:gd name="connsiteX6" fmla="*/ 20019 w 759541"/>
                    <a:gd name="connsiteY6" fmla="*/ 508130 h 528149"/>
                    <a:gd name="connsiteX7" fmla="*/ 20019 w 759541"/>
                    <a:gd name="connsiteY7" fmla="*/ 508129 h 528149"/>
                    <a:gd name="connsiteX8" fmla="*/ 20019 w 759541"/>
                    <a:gd name="connsiteY8" fmla="*/ 411466 h 528149"/>
                    <a:gd name="connsiteX9" fmla="*/ 159327 w 759541"/>
                    <a:gd name="connsiteY9" fmla="*/ 272159 h 528149"/>
                    <a:gd name="connsiteX10" fmla="*/ 181939 w 759541"/>
                    <a:gd name="connsiteY10" fmla="*/ 257144 h 528149"/>
                    <a:gd name="connsiteX11" fmla="*/ 195031 w 759541"/>
                    <a:gd name="connsiteY11" fmla="*/ 254597 h 528149"/>
                    <a:gd name="connsiteX12" fmla="*/ 207757 w 759541"/>
                    <a:gd name="connsiteY12" fmla="*/ 248275 h 528149"/>
                    <a:gd name="connsiteX13" fmla="*/ 284288 w 759541"/>
                    <a:gd name="connsiteY13" fmla="*/ 227769 h 528149"/>
                    <a:gd name="connsiteX14" fmla="*/ 392119 w 759541"/>
                    <a:gd name="connsiteY14" fmla="*/ 15 h 528149"/>
                    <a:gd name="connsiteX15" fmla="*/ 613135 w 759541"/>
                    <a:gd name="connsiteY15" fmla="*/ 216420 h 528149"/>
                    <a:gd name="connsiteX16" fmla="*/ 717066 w 759541"/>
                    <a:gd name="connsiteY16" fmla="*/ 256439 h 528149"/>
                    <a:gd name="connsiteX17" fmla="*/ 758116 w 759541"/>
                    <a:gd name="connsiteY17" fmla="*/ 295476 h 528149"/>
                    <a:gd name="connsiteX18" fmla="*/ 759541 w 759541"/>
                    <a:gd name="connsiteY18" fmla="*/ 352106 h 528149"/>
                    <a:gd name="connsiteX19" fmla="*/ 743761 w 759541"/>
                    <a:gd name="connsiteY19" fmla="*/ 376901 h 528149"/>
                    <a:gd name="connsiteX20" fmla="*/ 720505 w 759541"/>
                    <a:gd name="connsiteY20" fmla="*/ 393157 h 528149"/>
                    <a:gd name="connsiteX0" fmla="*/ 720505 w 759541"/>
                    <a:gd name="connsiteY0" fmla="*/ 393157 h 528149"/>
                    <a:gd name="connsiteX1" fmla="*/ 663874 w 759541"/>
                    <a:gd name="connsiteY1" fmla="*/ 394581 h 528149"/>
                    <a:gd name="connsiteX2" fmla="*/ 467036 w 759541"/>
                    <a:gd name="connsiteY2" fmla="*/ 318789 h 528149"/>
                    <a:gd name="connsiteX3" fmla="*/ 460311 w 759541"/>
                    <a:gd name="connsiteY3" fmla="*/ 322129 h 528149"/>
                    <a:gd name="connsiteX4" fmla="*/ 244987 w 759541"/>
                    <a:gd name="connsiteY4" fmla="*/ 379825 h 528149"/>
                    <a:gd name="connsiteX5" fmla="*/ 116682 w 759541"/>
                    <a:gd name="connsiteY5" fmla="*/ 508130 h 528149"/>
                    <a:gd name="connsiteX6" fmla="*/ 20019 w 759541"/>
                    <a:gd name="connsiteY6" fmla="*/ 508130 h 528149"/>
                    <a:gd name="connsiteX7" fmla="*/ 20019 w 759541"/>
                    <a:gd name="connsiteY7" fmla="*/ 508129 h 528149"/>
                    <a:gd name="connsiteX8" fmla="*/ 20019 w 759541"/>
                    <a:gd name="connsiteY8" fmla="*/ 411466 h 528149"/>
                    <a:gd name="connsiteX9" fmla="*/ 159327 w 759541"/>
                    <a:gd name="connsiteY9" fmla="*/ 272159 h 528149"/>
                    <a:gd name="connsiteX10" fmla="*/ 181939 w 759541"/>
                    <a:gd name="connsiteY10" fmla="*/ 257144 h 528149"/>
                    <a:gd name="connsiteX11" fmla="*/ 195031 w 759541"/>
                    <a:gd name="connsiteY11" fmla="*/ 254597 h 528149"/>
                    <a:gd name="connsiteX12" fmla="*/ 207757 w 759541"/>
                    <a:gd name="connsiteY12" fmla="*/ 248275 h 528149"/>
                    <a:gd name="connsiteX13" fmla="*/ 298444 w 759541"/>
                    <a:gd name="connsiteY13" fmla="*/ 182795 h 528149"/>
                    <a:gd name="connsiteX14" fmla="*/ 392119 w 759541"/>
                    <a:gd name="connsiteY14" fmla="*/ 15 h 528149"/>
                    <a:gd name="connsiteX15" fmla="*/ 613135 w 759541"/>
                    <a:gd name="connsiteY15" fmla="*/ 216420 h 528149"/>
                    <a:gd name="connsiteX16" fmla="*/ 717066 w 759541"/>
                    <a:gd name="connsiteY16" fmla="*/ 256439 h 528149"/>
                    <a:gd name="connsiteX17" fmla="*/ 758116 w 759541"/>
                    <a:gd name="connsiteY17" fmla="*/ 295476 h 528149"/>
                    <a:gd name="connsiteX18" fmla="*/ 759541 w 759541"/>
                    <a:gd name="connsiteY18" fmla="*/ 352106 h 528149"/>
                    <a:gd name="connsiteX19" fmla="*/ 743761 w 759541"/>
                    <a:gd name="connsiteY19" fmla="*/ 376901 h 528149"/>
                    <a:gd name="connsiteX20" fmla="*/ 720505 w 759541"/>
                    <a:gd name="connsiteY20" fmla="*/ 393157 h 528149"/>
                    <a:gd name="connsiteX0" fmla="*/ 720505 w 759541"/>
                    <a:gd name="connsiteY0" fmla="*/ 393157 h 528149"/>
                    <a:gd name="connsiteX1" fmla="*/ 663874 w 759541"/>
                    <a:gd name="connsiteY1" fmla="*/ 394581 h 528149"/>
                    <a:gd name="connsiteX2" fmla="*/ 467036 w 759541"/>
                    <a:gd name="connsiteY2" fmla="*/ 318789 h 528149"/>
                    <a:gd name="connsiteX3" fmla="*/ 460311 w 759541"/>
                    <a:gd name="connsiteY3" fmla="*/ 322129 h 528149"/>
                    <a:gd name="connsiteX4" fmla="*/ 244987 w 759541"/>
                    <a:gd name="connsiteY4" fmla="*/ 379825 h 528149"/>
                    <a:gd name="connsiteX5" fmla="*/ 116682 w 759541"/>
                    <a:gd name="connsiteY5" fmla="*/ 508130 h 528149"/>
                    <a:gd name="connsiteX6" fmla="*/ 20019 w 759541"/>
                    <a:gd name="connsiteY6" fmla="*/ 508130 h 528149"/>
                    <a:gd name="connsiteX7" fmla="*/ 20019 w 759541"/>
                    <a:gd name="connsiteY7" fmla="*/ 508129 h 528149"/>
                    <a:gd name="connsiteX8" fmla="*/ 20019 w 759541"/>
                    <a:gd name="connsiteY8" fmla="*/ 411466 h 528149"/>
                    <a:gd name="connsiteX9" fmla="*/ 159327 w 759541"/>
                    <a:gd name="connsiteY9" fmla="*/ 272159 h 528149"/>
                    <a:gd name="connsiteX10" fmla="*/ 181939 w 759541"/>
                    <a:gd name="connsiteY10" fmla="*/ 257144 h 528149"/>
                    <a:gd name="connsiteX11" fmla="*/ 195031 w 759541"/>
                    <a:gd name="connsiteY11" fmla="*/ 254597 h 528149"/>
                    <a:gd name="connsiteX12" fmla="*/ 298444 w 759541"/>
                    <a:gd name="connsiteY12" fmla="*/ 182795 h 528149"/>
                    <a:gd name="connsiteX13" fmla="*/ 392119 w 759541"/>
                    <a:gd name="connsiteY13" fmla="*/ 15 h 528149"/>
                    <a:gd name="connsiteX14" fmla="*/ 613135 w 759541"/>
                    <a:gd name="connsiteY14" fmla="*/ 216420 h 528149"/>
                    <a:gd name="connsiteX15" fmla="*/ 717066 w 759541"/>
                    <a:gd name="connsiteY15" fmla="*/ 256439 h 528149"/>
                    <a:gd name="connsiteX16" fmla="*/ 758116 w 759541"/>
                    <a:gd name="connsiteY16" fmla="*/ 295476 h 528149"/>
                    <a:gd name="connsiteX17" fmla="*/ 759541 w 759541"/>
                    <a:gd name="connsiteY17" fmla="*/ 352106 h 528149"/>
                    <a:gd name="connsiteX18" fmla="*/ 743761 w 759541"/>
                    <a:gd name="connsiteY18" fmla="*/ 376901 h 528149"/>
                    <a:gd name="connsiteX19" fmla="*/ 720505 w 759541"/>
                    <a:gd name="connsiteY19" fmla="*/ 393157 h 528149"/>
                    <a:gd name="connsiteX0" fmla="*/ 720505 w 759541"/>
                    <a:gd name="connsiteY0" fmla="*/ 393157 h 528149"/>
                    <a:gd name="connsiteX1" fmla="*/ 663874 w 759541"/>
                    <a:gd name="connsiteY1" fmla="*/ 394581 h 528149"/>
                    <a:gd name="connsiteX2" fmla="*/ 467036 w 759541"/>
                    <a:gd name="connsiteY2" fmla="*/ 318789 h 528149"/>
                    <a:gd name="connsiteX3" fmla="*/ 460311 w 759541"/>
                    <a:gd name="connsiteY3" fmla="*/ 322129 h 528149"/>
                    <a:gd name="connsiteX4" fmla="*/ 244987 w 759541"/>
                    <a:gd name="connsiteY4" fmla="*/ 379825 h 528149"/>
                    <a:gd name="connsiteX5" fmla="*/ 116682 w 759541"/>
                    <a:gd name="connsiteY5" fmla="*/ 508130 h 528149"/>
                    <a:gd name="connsiteX6" fmla="*/ 20019 w 759541"/>
                    <a:gd name="connsiteY6" fmla="*/ 508130 h 528149"/>
                    <a:gd name="connsiteX7" fmla="*/ 20019 w 759541"/>
                    <a:gd name="connsiteY7" fmla="*/ 508129 h 528149"/>
                    <a:gd name="connsiteX8" fmla="*/ 20019 w 759541"/>
                    <a:gd name="connsiteY8" fmla="*/ 411466 h 528149"/>
                    <a:gd name="connsiteX9" fmla="*/ 159327 w 759541"/>
                    <a:gd name="connsiteY9" fmla="*/ 272159 h 528149"/>
                    <a:gd name="connsiteX10" fmla="*/ 181939 w 759541"/>
                    <a:gd name="connsiteY10" fmla="*/ 257144 h 528149"/>
                    <a:gd name="connsiteX11" fmla="*/ 298444 w 759541"/>
                    <a:gd name="connsiteY11" fmla="*/ 182795 h 528149"/>
                    <a:gd name="connsiteX12" fmla="*/ 392119 w 759541"/>
                    <a:gd name="connsiteY12" fmla="*/ 15 h 528149"/>
                    <a:gd name="connsiteX13" fmla="*/ 613135 w 759541"/>
                    <a:gd name="connsiteY13" fmla="*/ 216420 h 528149"/>
                    <a:gd name="connsiteX14" fmla="*/ 717066 w 759541"/>
                    <a:gd name="connsiteY14" fmla="*/ 256439 h 528149"/>
                    <a:gd name="connsiteX15" fmla="*/ 758116 w 759541"/>
                    <a:gd name="connsiteY15" fmla="*/ 295476 h 528149"/>
                    <a:gd name="connsiteX16" fmla="*/ 759541 w 759541"/>
                    <a:gd name="connsiteY16" fmla="*/ 352106 h 528149"/>
                    <a:gd name="connsiteX17" fmla="*/ 743761 w 759541"/>
                    <a:gd name="connsiteY17" fmla="*/ 376901 h 528149"/>
                    <a:gd name="connsiteX18" fmla="*/ 720505 w 759541"/>
                    <a:gd name="connsiteY18" fmla="*/ 393157 h 5281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759541" h="528149">
                      <a:moveTo>
                        <a:pt x="720505" y="393157"/>
                      </a:moveTo>
                      <a:cubicBezTo>
                        <a:pt x="703192" y="400843"/>
                        <a:pt x="682948" y="401925"/>
                        <a:pt x="663874" y="394581"/>
                      </a:cubicBezTo>
                      <a:lnTo>
                        <a:pt x="467036" y="318789"/>
                      </a:lnTo>
                      <a:lnTo>
                        <a:pt x="460311" y="322129"/>
                      </a:lnTo>
                      <a:lnTo>
                        <a:pt x="244987" y="379825"/>
                      </a:lnTo>
                      <a:lnTo>
                        <a:pt x="116682" y="508130"/>
                      </a:lnTo>
                      <a:cubicBezTo>
                        <a:pt x="89990" y="534823"/>
                        <a:pt x="46711" y="534823"/>
                        <a:pt x="20019" y="508130"/>
                      </a:cubicBezTo>
                      <a:lnTo>
                        <a:pt x="20019" y="508129"/>
                      </a:lnTo>
                      <a:cubicBezTo>
                        <a:pt x="-6674" y="481437"/>
                        <a:pt x="-6673" y="438158"/>
                        <a:pt x="20019" y="411466"/>
                      </a:cubicBezTo>
                      <a:lnTo>
                        <a:pt x="159327" y="272159"/>
                      </a:lnTo>
                      <a:cubicBezTo>
                        <a:pt x="166000" y="265486"/>
                        <a:pt x="173711" y="260480"/>
                        <a:pt x="181939" y="257144"/>
                      </a:cubicBezTo>
                      <a:lnTo>
                        <a:pt x="298444" y="182795"/>
                      </a:lnTo>
                      <a:lnTo>
                        <a:pt x="392119" y="15"/>
                      </a:lnTo>
                      <a:cubicBezTo>
                        <a:pt x="446927" y="-1877"/>
                        <a:pt x="558977" y="173683"/>
                        <a:pt x="613135" y="216420"/>
                      </a:cubicBezTo>
                      <a:lnTo>
                        <a:pt x="717066" y="256439"/>
                      </a:lnTo>
                      <a:cubicBezTo>
                        <a:pt x="736139" y="263783"/>
                        <a:pt x="750430" y="278163"/>
                        <a:pt x="758116" y="295476"/>
                      </a:cubicBezTo>
                      <a:lnTo>
                        <a:pt x="759541" y="352106"/>
                      </a:lnTo>
                      <a:lnTo>
                        <a:pt x="743761" y="376901"/>
                      </a:lnTo>
                      <a:cubicBezTo>
                        <a:pt x="737084" y="383819"/>
                        <a:pt x="729160" y="389313"/>
                        <a:pt x="720505" y="393157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123" name="グループ化 122"/>
              <p:cNvGrpSpPr/>
              <p:nvPr/>
            </p:nvGrpSpPr>
            <p:grpSpPr>
              <a:xfrm>
                <a:off x="-3283795" y="7175994"/>
                <a:ext cx="288928" cy="601296"/>
                <a:chOff x="6640107" y="2211474"/>
                <a:chExt cx="288928" cy="601296"/>
              </a:xfrm>
            </p:grpSpPr>
            <p:sp>
              <p:nvSpPr>
                <p:cNvPr id="134" name="台形 133"/>
                <p:cNvSpPr/>
                <p:nvPr/>
              </p:nvSpPr>
              <p:spPr>
                <a:xfrm rot="20230148" flipH="1">
                  <a:off x="6640107" y="2211474"/>
                  <a:ext cx="165482" cy="83451"/>
                </a:xfrm>
                <a:prstGeom prst="trapezoid">
                  <a:avLst>
                    <a:gd name="adj" fmla="val 13602"/>
                  </a:avLst>
                </a:prstGeom>
                <a:solidFill>
                  <a:srgbClr val="FF33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35" name="片側の 2 つの角を丸めた四角形 134"/>
                <p:cNvSpPr/>
                <p:nvPr/>
              </p:nvSpPr>
              <p:spPr>
                <a:xfrm rot="9446169" flipH="1">
                  <a:off x="6751242" y="2262590"/>
                  <a:ext cx="177793" cy="550180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33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124" name="角丸四角形 177"/>
              <p:cNvSpPr/>
              <p:nvPr/>
            </p:nvSpPr>
            <p:spPr>
              <a:xfrm rot="17454214" flipV="1">
                <a:off x="-3909731" y="7497918"/>
                <a:ext cx="432113" cy="180660"/>
              </a:xfrm>
              <a:custGeom>
                <a:avLst/>
                <a:gdLst>
                  <a:gd name="connsiteX0" fmla="*/ 0 w 968115"/>
                  <a:gd name="connsiteY0" fmla="*/ 167734 h 335468"/>
                  <a:gd name="connsiteX1" fmla="*/ 167734 w 968115"/>
                  <a:gd name="connsiteY1" fmla="*/ 0 h 335468"/>
                  <a:gd name="connsiteX2" fmla="*/ 800381 w 968115"/>
                  <a:gd name="connsiteY2" fmla="*/ 0 h 335468"/>
                  <a:gd name="connsiteX3" fmla="*/ 968115 w 968115"/>
                  <a:gd name="connsiteY3" fmla="*/ 167734 h 335468"/>
                  <a:gd name="connsiteX4" fmla="*/ 968115 w 968115"/>
                  <a:gd name="connsiteY4" fmla="*/ 167734 h 335468"/>
                  <a:gd name="connsiteX5" fmla="*/ 800381 w 968115"/>
                  <a:gd name="connsiteY5" fmla="*/ 335468 h 335468"/>
                  <a:gd name="connsiteX6" fmla="*/ 167734 w 968115"/>
                  <a:gd name="connsiteY6" fmla="*/ 335468 h 335468"/>
                  <a:gd name="connsiteX7" fmla="*/ 0 w 968115"/>
                  <a:gd name="connsiteY7" fmla="*/ 16773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968115 w 1059555"/>
                  <a:gd name="connsiteY6" fmla="*/ 167734 h 335468"/>
                  <a:gd name="connsiteX7" fmla="*/ 1059555 w 1059555"/>
                  <a:gd name="connsiteY7" fmla="*/ 25917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1059555 w 1059555"/>
                  <a:gd name="connsiteY6" fmla="*/ 259174 h 335468"/>
                  <a:gd name="connsiteX0" fmla="*/ 968115 w 968115"/>
                  <a:gd name="connsiteY0" fmla="*/ 167734 h 335468"/>
                  <a:gd name="connsiteX1" fmla="*/ 800381 w 968115"/>
                  <a:gd name="connsiteY1" fmla="*/ 335468 h 335468"/>
                  <a:gd name="connsiteX2" fmla="*/ 167734 w 968115"/>
                  <a:gd name="connsiteY2" fmla="*/ 335468 h 335468"/>
                  <a:gd name="connsiteX3" fmla="*/ 0 w 968115"/>
                  <a:gd name="connsiteY3" fmla="*/ 167734 h 335468"/>
                  <a:gd name="connsiteX4" fmla="*/ 167734 w 968115"/>
                  <a:gd name="connsiteY4" fmla="*/ 0 h 335468"/>
                  <a:gd name="connsiteX5" fmla="*/ 800381 w 968115"/>
                  <a:gd name="connsiteY5" fmla="*/ 0 h 335468"/>
                  <a:gd name="connsiteX0" fmla="*/ 800381 w 800381"/>
                  <a:gd name="connsiteY0" fmla="*/ 335468 h 335468"/>
                  <a:gd name="connsiteX1" fmla="*/ 167734 w 800381"/>
                  <a:gd name="connsiteY1" fmla="*/ 335468 h 335468"/>
                  <a:gd name="connsiteX2" fmla="*/ 0 w 800381"/>
                  <a:gd name="connsiteY2" fmla="*/ 167734 h 335468"/>
                  <a:gd name="connsiteX3" fmla="*/ 167734 w 800381"/>
                  <a:gd name="connsiteY3" fmla="*/ 0 h 335468"/>
                  <a:gd name="connsiteX4" fmla="*/ 800381 w 800381"/>
                  <a:gd name="connsiteY4" fmla="*/ 0 h 335468"/>
                  <a:gd name="connsiteX0" fmla="*/ 800381 w 800381"/>
                  <a:gd name="connsiteY0" fmla="*/ 335468 h 335468"/>
                  <a:gd name="connsiteX1" fmla="*/ 167734 w 800381"/>
                  <a:gd name="connsiteY1" fmla="*/ 335468 h 335468"/>
                  <a:gd name="connsiteX2" fmla="*/ 0 w 800381"/>
                  <a:gd name="connsiteY2" fmla="*/ 167734 h 335468"/>
                  <a:gd name="connsiteX3" fmla="*/ 167734 w 800381"/>
                  <a:gd name="connsiteY3" fmla="*/ 0 h 3354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00381" h="335468">
                    <a:moveTo>
                      <a:pt x="800381" y="335468"/>
                    </a:moveTo>
                    <a:lnTo>
                      <a:pt x="167734" y="335468"/>
                    </a:lnTo>
                    <a:cubicBezTo>
                      <a:pt x="75097" y="335468"/>
                      <a:pt x="0" y="260371"/>
                      <a:pt x="0" y="167734"/>
                    </a:cubicBezTo>
                    <a:cubicBezTo>
                      <a:pt x="0" y="75097"/>
                      <a:pt x="75097" y="0"/>
                      <a:pt x="167734" y="0"/>
                    </a:cubicBezTo>
                  </a:path>
                </a:pathLst>
              </a:custGeom>
              <a:solidFill>
                <a:srgbClr val="FF33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25" name="グループ化 124"/>
              <p:cNvGrpSpPr/>
              <p:nvPr/>
            </p:nvGrpSpPr>
            <p:grpSpPr>
              <a:xfrm flipH="1">
                <a:off x="-3978854" y="7579258"/>
                <a:ext cx="371600" cy="209284"/>
                <a:chOff x="110523" y="2527686"/>
                <a:chExt cx="529370" cy="298139"/>
              </a:xfrm>
            </p:grpSpPr>
            <p:sp>
              <p:nvSpPr>
                <p:cNvPr id="126" name="円/楕円 1474"/>
                <p:cNvSpPr/>
                <p:nvPr/>
              </p:nvSpPr>
              <p:spPr>
                <a:xfrm>
                  <a:off x="207696" y="2599387"/>
                  <a:ext cx="431740" cy="22643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31740" h="226438">
                      <a:moveTo>
                        <a:pt x="215870" y="0"/>
                      </a:moveTo>
                      <a:cubicBezTo>
                        <a:pt x="335092" y="0"/>
                        <a:pt x="431740" y="64371"/>
                        <a:pt x="431740" y="143777"/>
                      </a:cubicBezTo>
                      <a:cubicBezTo>
                        <a:pt x="431740" y="163691"/>
                        <a:pt x="425662" y="182658"/>
                        <a:pt x="414637" y="199879"/>
                      </a:cubicBezTo>
                      <a:cubicBezTo>
                        <a:pt x="356317" y="216707"/>
                        <a:pt x="285276" y="226438"/>
                        <a:pt x="208645" y="226438"/>
                      </a:cubicBezTo>
                      <a:cubicBezTo>
                        <a:pt x="140239" y="226438"/>
                        <a:pt x="76286" y="218684"/>
                        <a:pt x="21950" y="204667"/>
                      </a:cubicBezTo>
                      <a:cubicBezTo>
                        <a:pt x="7473" y="186775"/>
                        <a:pt x="0" y="165857"/>
                        <a:pt x="0" y="143777"/>
                      </a:cubicBezTo>
                      <a:cubicBezTo>
                        <a:pt x="0" y="64371"/>
                        <a:pt x="96648" y="0"/>
                        <a:pt x="215870" y="0"/>
                      </a:cubicBezTo>
                      <a:close/>
                    </a:path>
                  </a:pathLst>
                </a:custGeom>
                <a:solidFill>
                  <a:sysClr val="window" lastClr="FFFFFF">
                    <a:lumMod val="50000"/>
                  </a:sysClr>
                </a:solidFill>
                <a:ln w="952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27" name="グループ化 126"/>
                <p:cNvGrpSpPr/>
                <p:nvPr/>
              </p:nvGrpSpPr>
              <p:grpSpPr>
                <a:xfrm>
                  <a:off x="110523" y="2527686"/>
                  <a:ext cx="529370" cy="273544"/>
                  <a:chOff x="3145148" y="3551877"/>
                  <a:chExt cx="781709" cy="403936"/>
                </a:xfrm>
              </p:grpSpPr>
              <p:sp>
                <p:nvSpPr>
                  <p:cNvPr id="128" name="円/楕円 25"/>
                  <p:cNvSpPr/>
                  <p:nvPr/>
                </p:nvSpPr>
                <p:spPr>
                  <a:xfrm>
                    <a:off x="3145148" y="3551877"/>
                    <a:ext cx="728352" cy="403936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728352" h="403936">
                        <a:moveTo>
                          <a:pt x="413528" y="0"/>
                        </a:moveTo>
                        <a:cubicBezTo>
                          <a:pt x="587400" y="0"/>
                          <a:pt x="728352" y="61986"/>
                          <a:pt x="728352" y="138450"/>
                        </a:cubicBezTo>
                        <a:cubicBezTo>
                          <a:pt x="728352" y="214914"/>
                          <a:pt x="587400" y="276900"/>
                          <a:pt x="413528" y="276900"/>
                        </a:cubicBezTo>
                        <a:cubicBezTo>
                          <a:pt x="314157" y="276900"/>
                          <a:pt x="225538" y="256653"/>
                          <a:pt x="168255" y="224272"/>
                        </a:cubicBezTo>
                        <a:lnTo>
                          <a:pt x="161836" y="229216"/>
                        </a:lnTo>
                        <a:lnTo>
                          <a:pt x="202522" y="298129"/>
                        </a:lnTo>
                        <a:cubicBezTo>
                          <a:pt x="222216" y="331484"/>
                          <a:pt x="211140" y="374491"/>
                          <a:pt x="177784" y="394184"/>
                        </a:cubicBezTo>
                        <a:cubicBezTo>
                          <a:pt x="144428" y="413878"/>
                          <a:pt x="101421" y="402802"/>
                          <a:pt x="81728" y="369445"/>
                        </a:cubicBezTo>
                        <a:lnTo>
                          <a:pt x="9698" y="247446"/>
                        </a:lnTo>
                        <a:cubicBezTo>
                          <a:pt x="-7480" y="218350"/>
                          <a:pt x="-1246" y="181911"/>
                          <a:pt x="23708" y="161042"/>
                        </a:cubicBezTo>
                        <a:cubicBezTo>
                          <a:pt x="25084" y="157791"/>
                          <a:pt x="27573" y="155571"/>
                          <a:pt x="30254" y="153505"/>
                        </a:cubicBezTo>
                        <a:lnTo>
                          <a:pt x="142492" y="67048"/>
                        </a:lnTo>
                        <a:lnTo>
                          <a:pt x="149022" y="63836"/>
                        </a:lnTo>
                        <a:cubicBezTo>
                          <a:pt x="204831" y="25292"/>
                          <a:pt x="302463" y="0"/>
                          <a:pt x="413528" y="0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129" name="グループ化 128"/>
                  <p:cNvGrpSpPr/>
                  <p:nvPr/>
                </p:nvGrpSpPr>
                <p:grpSpPr>
                  <a:xfrm>
                    <a:off x="3383168" y="3571879"/>
                    <a:ext cx="543689" cy="348011"/>
                    <a:chOff x="8176233" y="2467645"/>
                    <a:chExt cx="953176" cy="610124"/>
                  </a:xfrm>
                </p:grpSpPr>
                <p:sp>
                  <p:nvSpPr>
                    <p:cNvPr id="130" name="角丸四角形 129"/>
                    <p:cNvSpPr/>
                    <p:nvPr/>
                  </p:nvSpPr>
                  <p:spPr>
                    <a:xfrm rot="5400000">
                      <a:off x="8308348" y="2645405"/>
                      <a:ext cx="570460" cy="254603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31" name="角丸四角形 130"/>
                    <p:cNvSpPr/>
                    <p:nvPr/>
                  </p:nvSpPr>
                  <p:spPr>
                    <a:xfrm rot="5041102">
                      <a:off x="8618032" y="2679263"/>
                      <a:ext cx="455692" cy="203611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32" name="角丸四角形 131"/>
                    <p:cNvSpPr/>
                    <p:nvPr/>
                  </p:nvSpPr>
                  <p:spPr>
                    <a:xfrm rot="4450043">
                      <a:off x="8847255" y="2678229"/>
                      <a:ext cx="399208" cy="165101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33" name="角丸四角形 132"/>
                    <p:cNvSpPr/>
                    <p:nvPr/>
                  </p:nvSpPr>
                  <p:spPr>
                    <a:xfrm rot="5863639">
                      <a:off x="7996253" y="2647625"/>
                      <a:ext cx="610124" cy="250164"/>
                    </a:xfrm>
                    <a:prstGeom prst="roundRect">
                      <a:avLst>
                        <a:gd name="adj" fmla="val 50000"/>
                      </a:avLst>
                    </a:prstGeom>
                    <a:gradFill flip="none" rotWithShape="1">
                      <a:gsLst>
                        <a:gs pos="0">
                          <a:sysClr val="window" lastClr="FFFFFF"/>
                        </a:gs>
                        <a:gs pos="55000">
                          <a:srgbClr val="FFCC99">
                            <a:shade val="100000"/>
                            <a:satMod val="115000"/>
                          </a:srgbClr>
                        </a:gs>
                      </a:gsLst>
                      <a:path path="circle">
                        <a:fillToRect l="100000" b="100000"/>
                      </a:path>
                      <a:tileRect t="-100000" r="-100000"/>
                    </a:gra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</p:grpSp>
          </p:grpSp>
        </p:grpSp>
        <p:grpSp>
          <p:nvGrpSpPr>
            <p:cNvPr id="95" name="グループ化 94"/>
            <p:cNvGrpSpPr/>
            <p:nvPr/>
          </p:nvGrpSpPr>
          <p:grpSpPr>
            <a:xfrm>
              <a:off x="-371167" y="533852"/>
              <a:ext cx="711316" cy="398955"/>
              <a:chOff x="2859979" y="1731565"/>
              <a:chExt cx="505317" cy="283417"/>
            </a:xfrm>
          </p:grpSpPr>
          <p:sp>
            <p:nvSpPr>
              <p:cNvPr id="116" name="角丸四角形 115"/>
              <p:cNvSpPr/>
              <p:nvPr/>
            </p:nvSpPr>
            <p:spPr>
              <a:xfrm>
                <a:off x="2903829" y="1973885"/>
                <a:ext cx="417617" cy="41097"/>
              </a:xfrm>
              <a:prstGeom prst="roundRect">
                <a:avLst/>
              </a:prstGeom>
              <a:solidFill>
                <a:sysClr val="window" lastClr="FFFFFF">
                  <a:lumMod val="6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7" name="角丸四角形 116"/>
              <p:cNvSpPr/>
              <p:nvPr/>
            </p:nvSpPr>
            <p:spPr>
              <a:xfrm>
                <a:off x="2923666" y="1990337"/>
                <a:ext cx="361238" cy="24645"/>
              </a:xfrm>
              <a:prstGeom prst="roundRect">
                <a:avLst/>
              </a:prstGeom>
              <a:pattFill prst="dkVert">
                <a:fgClr>
                  <a:sysClr val="window" lastClr="FFFFFF">
                    <a:lumMod val="65000"/>
                  </a:sysClr>
                </a:fgClr>
                <a:bgClr>
                  <a:sysClr val="windowText" lastClr="000000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8" name="円/楕円 117"/>
              <p:cNvSpPr/>
              <p:nvPr/>
            </p:nvSpPr>
            <p:spPr>
              <a:xfrm>
                <a:off x="3297007" y="1988676"/>
                <a:ext cx="13156" cy="14808"/>
              </a:xfrm>
              <a:prstGeom prst="ellipse">
                <a:avLst/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9" name="台形 118"/>
              <p:cNvSpPr/>
              <p:nvPr/>
            </p:nvSpPr>
            <p:spPr>
              <a:xfrm rot="10800000">
                <a:off x="2859979" y="1754129"/>
                <a:ext cx="505317" cy="219755"/>
              </a:xfrm>
              <a:prstGeom prst="trapezoid">
                <a:avLst/>
              </a:prstGeom>
              <a:solidFill>
                <a:sysClr val="window" lastClr="FFFFFF">
                  <a:lumMod val="6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20" name="台形 119"/>
              <p:cNvSpPr/>
              <p:nvPr/>
            </p:nvSpPr>
            <p:spPr>
              <a:xfrm rot="10800000" flipV="1">
                <a:off x="2859979" y="1731565"/>
                <a:ext cx="505317" cy="22563"/>
              </a:xfrm>
              <a:prstGeom prst="trapezoid">
                <a:avLst/>
              </a:prstGeom>
              <a:solidFill>
                <a:sysClr val="window" lastClr="FFFFFF">
                  <a:lumMod val="7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96" name="グループ化 95"/>
            <p:cNvGrpSpPr/>
            <p:nvPr/>
          </p:nvGrpSpPr>
          <p:grpSpPr>
            <a:xfrm>
              <a:off x="-1182988" y="428069"/>
              <a:ext cx="2341521" cy="1103042"/>
              <a:chOff x="32929" y="1589724"/>
              <a:chExt cx="3370590" cy="1587816"/>
            </a:xfrm>
          </p:grpSpPr>
          <p:sp>
            <p:nvSpPr>
              <p:cNvPr id="97" name="正方形/長方形 96"/>
              <p:cNvSpPr/>
              <p:nvPr/>
            </p:nvSpPr>
            <p:spPr>
              <a:xfrm>
                <a:off x="783782" y="2211879"/>
                <a:ext cx="854554" cy="80014"/>
              </a:xfrm>
              <a:prstGeom prst="rect">
                <a:avLst/>
              </a:prstGeom>
              <a:solidFill>
                <a:sysClr val="windowText" lastClr="000000">
                  <a:lumMod val="85000"/>
                  <a:lumOff val="1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8" name="正方形/長方形 97"/>
              <p:cNvSpPr/>
              <p:nvPr/>
            </p:nvSpPr>
            <p:spPr>
              <a:xfrm>
                <a:off x="2511564" y="2250919"/>
                <a:ext cx="726855" cy="86194"/>
              </a:xfrm>
              <a:prstGeom prst="rect">
                <a:avLst/>
              </a:prstGeom>
              <a:solidFill>
                <a:srgbClr val="70AD47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9" name="正方形/長方形 4"/>
              <p:cNvSpPr/>
              <p:nvPr/>
            </p:nvSpPr>
            <p:spPr>
              <a:xfrm>
                <a:off x="134846" y="2392680"/>
                <a:ext cx="2952750" cy="784860"/>
              </a:xfrm>
              <a:custGeom>
                <a:avLst/>
                <a:gdLst>
                  <a:gd name="connsiteX0" fmla="*/ 0 w 2952750"/>
                  <a:gd name="connsiteY0" fmla="*/ 0 h 1110614"/>
                  <a:gd name="connsiteX1" fmla="*/ 2952750 w 2952750"/>
                  <a:gd name="connsiteY1" fmla="*/ 0 h 1110614"/>
                  <a:gd name="connsiteX2" fmla="*/ 2952750 w 2952750"/>
                  <a:gd name="connsiteY2" fmla="*/ 1110614 h 1110614"/>
                  <a:gd name="connsiteX3" fmla="*/ 0 w 2952750"/>
                  <a:gd name="connsiteY3" fmla="*/ 1110614 h 1110614"/>
                  <a:gd name="connsiteX4" fmla="*/ 0 w 2952750"/>
                  <a:gd name="connsiteY4" fmla="*/ 0 h 1110614"/>
                  <a:gd name="connsiteX0" fmla="*/ 0 w 2952750"/>
                  <a:gd name="connsiteY0" fmla="*/ 0 h 1110614"/>
                  <a:gd name="connsiteX1" fmla="*/ 2952750 w 2952750"/>
                  <a:gd name="connsiteY1" fmla="*/ 0 h 1110614"/>
                  <a:gd name="connsiteX2" fmla="*/ 2952750 w 2952750"/>
                  <a:gd name="connsiteY2" fmla="*/ 1110614 h 1110614"/>
                  <a:gd name="connsiteX3" fmla="*/ 1340169 w 2952750"/>
                  <a:gd name="connsiteY3" fmla="*/ 1104900 h 1110614"/>
                  <a:gd name="connsiteX4" fmla="*/ 0 w 2952750"/>
                  <a:gd name="connsiteY4" fmla="*/ 1110614 h 1110614"/>
                  <a:gd name="connsiteX5" fmla="*/ 0 w 2952750"/>
                  <a:gd name="connsiteY5" fmla="*/ 0 h 1110614"/>
                  <a:gd name="connsiteX0" fmla="*/ 1340169 w 2952750"/>
                  <a:gd name="connsiteY0" fmla="*/ 1104900 h 1196340"/>
                  <a:gd name="connsiteX1" fmla="*/ 0 w 2952750"/>
                  <a:gd name="connsiteY1" fmla="*/ 1110614 h 1196340"/>
                  <a:gd name="connsiteX2" fmla="*/ 0 w 2952750"/>
                  <a:gd name="connsiteY2" fmla="*/ 0 h 1196340"/>
                  <a:gd name="connsiteX3" fmla="*/ 2952750 w 2952750"/>
                  <a:gd name="connsiteY3" fmla="*/ 0 h 1196340"/>
                  <a:gd name="connsiteX4" fmla="*/ 2952750 w 2952750"/>
                  <a:gd name="connsiteY4" fmla="*/ 1110614 h 1196340"/>
                  <a:gd name="connsiteX5" fmla="*/ 1431609 w 2952750"/>
                  <a:gd name="connsiteY5" fmla="*/ 1196340 h 1196340"/>
                  <a:gd name="connsiteX0" fmla="*/ 1340169 w 2952750"/>
                  <a:gd name="connsiteY0" fmla="*/ 1104900 h 1110614"/>
                  <a:gd name="connsiteX1" fmla="*/ 0 w 2952750"/>
                  <a:gd name="connsiteY1" fmla="*/ 1110614 h 1110614"/>
                  <a:gd name="connsiteX2" fmla="*/ 0 w 2952750"/>
                  <a:gd name="connsiteY2" fmla="*/ 0 h 1110614"/>
                  <a:gd name="connsiteX3" fmla="*/ 2952750 w 2952750"/>
                  <a:gd name="connsiteY3" fmla="*/ 0 h 1110614"/>
                  <a:gd name="connsiteX4" fmla="*/ 2952750 w 2952750"/>
                  <a:gd name="connsiteY4" fmla="*/ 1110614 h 1110614"/>
                  <a:gd name="connsiteX0" fmla="*/ 0 w 2952750"/>
                  <a:gd name="connsiteY0" fmla="*/ 1110614 h 1110614"/>
                  <a:gd name="connsiteX1" fmla="*/ 0 w 2952750"/>
                  <a:gd name="connsiteY1" fmla="*/ 0 h 1110614"/>
                  <a:gd name="connsiteX2" fmla="*/ 2952750 w 2952750"/>
                  <a:gd name="connsiteY2" fmla="*/ 0 h 1110614"/>
                  <a:gd name="connsiteX3" fmla="*/ 2952750 w 2952750"/>
                  <a:gd name="connsiteY3" fmla="*/ 1110614 h 11106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952750" h="1110614">
                    <a:moveTo>
                      <a:pt x="0" y="1110614"/>
                    </a:moveTo>
                    <a:lnTo>
                      <a:pt x="0" y="0"/>
                    </a:lnTo>
                    <a:lnTo>
                      <a:pt x="2952750" y="0"/>
                    </a:lnTo>
                    <a:lnTo>
                      <a:pt x="2952750" y="1110614"/>
                    </a:lnTo>
                  </a:path>
                </a:pathLst>
              </a:custGeom>
              <a:solidFill>
                <a:sysClr val="window" lastClr="FFFFFF">
                  <a:lumMod val="7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0" name="正方形/長方形 99"/>
              <p:cNvSpPr/>
              <p:nvPr/>
            </p:nvSpPr>
            <p:spPr>
              <a:xfrm>
                <a:off x="134846" y="2392680"/>
                <a:ext cx="2952750" cy="85725"/>
              </a:xfrm>
              <a:prstGeom prst="rect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1" name="正方形/長方形 100"/>
              <p:cNvSpPr/>
              <p:nvPr/>
            </p:nvSpPr>
            <p:spPr>
              <a:xfrm>
                <a:off x="32929" y="2339340"/>
                <a:ext cx="3156585" cy="72390"/>
              </a:xfrm>
              <a:prstGeom prst="rect">
                <a:avLst/>
              </a:prstGeom>
              <a:solidFill>
                <a:sysClr val="window" lastClr="FFFFFF">
                  <a:lumMod val="50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2" name="正方形/長方形 101"/>
              <p:cNvSpPr/>
              <p:nvPr/>
            </p:nvSpPr>
            <p:spPr>
              <a:xfrm>
                <a:off x="134846" y="2148840"/>
                <a:ext cx="753429" cy="190500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>
                    <a:lumMod val="50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3" name="正方形/長方形 102"/>
              <p:cNvSpPr/>
              <p:nvPr/>
            </p:nvSpPr>
            <p:spPr>
              <a:xfrm>
                <a:off x="101031" y="2026920"/>
                <a:ext cx="753429" cy="121920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4" name="正方形/長方形 103"/>
              <p:cNvSpPr/>
              <p:nvPr/>
            </p:nvSpPr>
            <p:spPr>
              <a:xfrm>
                <a:off x="134846" y="1836420"/>
                <a:ext cx="753429" cy="190500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>
                    <a:lumMod val="50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5" name="正方形/長方形 104"/>
              <p:cNvSpPr/>
              <p:nvPr/>
            </p:nvSpPr>
            <p:spPr>
              <a:xfrm>
                <a:off x="56262" y="1714500"/>
                <a:ext cx="753429" cy="123825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6" name="正方形/長方形 105"/>
              <p:cNvSpPr/>
              <p:nvPr/>
            </p:nvSpPr>
            <p:spPr>
              <a:xfrm>
                <a:off x="101031" y="1589724"/>
                <a:ext cx="753429" cy="123825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>
                    <a:lumMod val="50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07" name="グループ化 106"/>
              <p:cNvGrpSpPr/>
              <p:nvPr/>
            </p:nvGrpSpPr>
            <p:grpSpPr>
              <a:xfrm>
                <a:off x="2340698" y="1769937"/>
                <a:ext cx="307272" cy="565230"/>
                <a:chOff x="2340698" y="1769937"/>
                <a:chExt cx="307272" cy="565230"/>
              </a:xfrm>
            </p:grpSpPr>
            <p:sp>
              <p:nvSpPr>
                <p:cNvPr id="110" name="1 つの角を丸めた四角形 109"/>
                <p:cNvSpPr/>
                <p:nvPr/>
              </p:nvSpPr>
              <p:spPr>
                <a:xfrm>
                  <a:off x="2529893" y="1789149"/>
                  <a:ext cx="45719" cy="426954"/>
                </a:xfrm>
                <a:prstGeom prst="round1Rect">
                  <a:avLst/>
                </a:prstGeom>
                <a:solidFill>
                  <a:srgbClr val="70AD47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11" name="1 つの角を丸めた四角形 110"/>
                <p:cNvSpPr/>
                <p:nvPr/>
              </p:nvSpPr>
              <p:spPr>
                <a:xfrm rot="20830602">
                  <a:off x="2382001" y="1769937"/>
                  <a:ext cx="45719" cy="538156"/>
                </a:xfrm>
                <a:prstGeom prst="round1Rect">
                  <a:avLst/>
                </a:prstGeom>
                <a:solidFill>
                  <a:srgbClr val="E7E6E6">
                    <a:lumMod val="2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12" name="五角形 111"/>
                <p:cNvSpPr/>
                <p:nvPr/>
              </p:nvSpPr>
              <p:spPr>
                <a:xfrm>
                  <a:off x="2446731" y="1896957"/>
                  <a:ext cx="61489" cy="213477"/>
                </a:xfrm>
                <a:prstGeom prst="pentagon">
                  <a:avLst/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13" name="五角形 112"/>
                <p:cNvSpPr/>
                <p:nvPr/>
              </p:nvSpPr>
              <p:spPr>
                <a:xfrm rot="1576071">
                  <a:off x="2586481" y="1872699"/>
                  <a:ext cx="61489" cy="213477"/>
                </a:xfrm>
                <a:prstGeom prst="pentagon">
                  <a:avLst/>
                </a:prstGeom>
                <a:solidFill>
                  <a:srgbClr val="C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14" name="台形 113"/>
                <p:cNvSpPr/>
                <p:nvPr/>
              </p:nvSpPr>
              <p:spPr>
                <a:xfrm rot="10800000">
                  <a:off x="2340698" y="2030364"/>
                  <a:ext cx="295346" cy="304803"/>
                </a:xfrm>
                <a:prstGeom prst="trapezoid">
                  <a:avLst>
                    <a:gd name="adj" fmla="val 13315"/>
                  </a:avLst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15" name="台形 114"/>
                <p:cNvSpPr/>
                <p:nvPr/>
              </p:nvSpPr>
              <p:spPr>
                <a:xfrm rot="10800000">
                  <a:off x="2383560" y="2030363"/>
                  <a:ext cx="209754" cy="304803"/>
                </a:xfrm>
                <a:prstGeom prst="trapezoid">
                  <a:avLst>
                    <a:gd name="adj" fmla="val 13315"/>
                  </a:avLst>
                </a:prstGeom>
                <a:solidFill>
                  <a:srgbClr val="ED7D31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108" name="正方形/長方形 107"/>
              <p:cNvSpPr/>
              <p:nvPr/>
            </p:nvSpPr>
            <p:spPr>
              <a:xfrm>
                <a:off x="975693" y="2291895"/>
                <a:ext cx="1281820" cy="51259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9" name="正方形/長方形 108"/>
              <p:cNvSpPr/>
              <p:nvPr/>
            </p:nvSpPr>
            <p:spPr>
              <a:xfrm>
                <a:off x="2676664" y="2155669"/>
                <a:ext cx="726855" cy="86194"/>
              </a:xfrm>
              <a:prstGeom prst="rect">
                <a:avLst/>
              </a:pr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169" name="グループ化 168"/>
          <p:cNvGrpSpPr>
            <a:grpSpLocks noChangeAspect="1"/>
          </p:cNvGrpSpPr>
          <p:nvPr/>
        </p:nvGrpSpPr>
        <p:grpSpPr>
          <a:xfrm>
            <a:off x="2208415" y="882040"/>
            <a:ext cx="1754282" cy="1536905"/>
            <a:chOff x="1483608" y="-390020"/>
            <a:chExt cx="2192852" cy="1921131"/>
          </a:xfrm>
        </p:grpSpPr>
        <p:grpSp>
          <p:nvGrpSpPr>
            <p:cNvPr id="170" name="グループ化 169"/>
            <p:cNvGrpSpPr/>
            <p:nvPr/>
          </p:nvGrpSpPr>
          <p:grpSpPr>
            <a:xfrm>
              <a:off x="1959772" y="-390020"/>
              <a:ext cx="986319" cy="1366792"/>
              <a:chOff x="-3007305" y="6437513"/>
              <a:chExt cx="986319" cy="1366792"/>
            </a:xfrm>
          </p:grpSpPr>
          <p:grpSp>
            <p:nvGrpSpPr>
              <p:cNvPr id="187" name="グループ化 186"/>
              <p:cNvGrpSpPr/>
              <p:nvPr/>
            </p:nvGrpSpPr>
            <p:grpSpPr>
              <a:xfrm>
                <a:off x="-2801370" y="6437513"/>
                <a:ext cx="719603" cy="1317794"/>
                <a:chOff x="7122532" y="4698583"/>
                <a:chExt cx="719603" cy="1317794"/>
              </a:xfrm>
            </p:grpSpPr>
            <p:sp>
              <p:nvSpPr>
                <p:cNvPr id="204" name="フローチャート: 論理積ゲート 213"/>
                <p:cNvSpPr/>
                <p:nvPr/>
              </p:nvSpPr>
              <p:spPr>
                <a:xfrm rot="16200000">
                  <a:off x="7139222" y="4698583"/>
                  <a:ext cx="690174" cy="690174"/>
                </a:xfrm>
                <a:prstGeom prst="flowChartDelay">
                  <a:avLst/>
                </a:prstGeom>
                <a:solidFill>
                  <a:srgbClr val="ED7D31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05" name="片側の 2 つの角を丸めた四角形 204"/>
                <p:cNvSpPr/>
                <p:nvPr/>
              </p:nvSpPr>
              <p:spPr>
                <a:xfrm rot="10800000">
                  <a:off x="7412342" y="5319902"/>
                  <a:ext cx="139982" cy="24436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9966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06" name="円/楕円 689"/>
                <p:cNvSpPr/>
                <p:nvPr/>
              </p:nvSpPr>
              <p:spPr>
                <a:xfrm rot="20700000">
                  <a:off x="7122532" y="5036229"/>
                  <a:ext cx="174935" cy="214313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07" name="円/楕円 690"/>
                <p:cNvSpPr/>
                <p:nvPr/>
              </p:nvSpPr>
              <p:spPr>
                <a:xfrm rot="900000" flipH="1">
                  <a:off x="7667200" y="5036230"/>
                  <a:ext cx="174935" cy="214313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08" name="円/楕円 691"/>
                <p:cNvSpPr/>
                <p:nvPr/>
              </p:nvSpPr>
              <p:spPr>
                <a:xfrm>
                  <a:off x="7192811" y="4782662"/>
                  <a:ext cx="579044" cy="651868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09" name="月 208"/>
                <p:cNvSpPr/>
                <p:nvPr/>
              </p:nvSpPr>
              <p:spPr>
                <a:xfrm rot="5400000">
                  <a:off x="7305019" y="4876262"/>
                  <a:ext cx="45719" cy="16512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10" name="月 209"/>
                <p:cNvSpPr/>
                <p:nvPr/>
              </p:nvSpPr>
              <p:spPr>
                <a:xfrm rot="5400000">
                  <a:off x="7595532" y="4876262"/>
                  <a:ext cx="45719" cy="16512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11" name="円/楕円 702"/>
                <p:cNvSpPr/>
                <p:nvPr/>
              </p:nvSpPr>
              <p:spPr>
                <a:xfrm>
                  <a:off x="7301731" y="5017242"/>
                  <a:ext cx="69057" cy="101988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12" name="円/楕円 703"/>
                <p:cNvSpPr/>
                <p:nvPr/>
              </p:nvSpPr>
              <p:spPr>
                <a:xfrm>
                  <a:off x="7582718" y="5017242"/>
                  <a:ext cx="69057" cy="101988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13" name="円/楕円 632"/>
                <p:cNvSpPr/>
                <p:nvPr/>
              </p:nvSpPr>
              <p:spPr>
                <a:xfrm>
                  <a:off x="7437959" y="5219407"/>
                  <a:ext cx="84568" cy="27721"/>
                </a:xfrm>
                <a:custGeom>
                  <a:avLst/>
                  <a:gdLst>
                    <a:gd name="connsiteX0" fmla="*/ 0 w 84568"/>
                    <a:gd name="connsiteY0" fmla="*/ 22860 h 45719"/>
                    <a:gd name="connsiteX1" fmla="*/ 42284 w 84568"/>
                    <a:gd name="connsiteY1" fmla="*/ 0 h 45719"/>
                    <a:gd name="connsiteX2" fmla="*/ 84568 w 84568"/>
                    <a:gd name="connsiteY2" fmla="*/ 22860 h 45719"/>
                    <a:gd name="connsiteX3" fmla="*/ 42284 w 84568"/>
                    <a:gd name="connsiteY3" fmla="*/ 45720 h 45719"/>
                    <a:gd name="connsiteX4" fmla="*/ 0 w 84568"/>
                    <a:gd name="connsiteY4" fmla="*/ 22860 h 45719"/>
                    <a:gd name="connsiteX0" fmla="*/ 0 w 84568"/>
                    <a:gd name="connsiteY0" fmla="*/ 22860 h 45720"/>
                    <a:gd name="connsiteX1" fmla="*/ 42284 w 84568"/>
                    <a:gd name="connsiteY1" fmla="*/ 0 h 45720"/>
                    <a:gd name="connsiteX2" fmla="*/ 84568 w 84568"/>
                    <a:gd name="connsiteY2" fmla="*/ 22860 h 45720"/>
                    <a:gd name="connsiteX3" fmla="*/ 42284 w 84568"/>
                    <a:gd name="connsiteY3" fmla="*/ 45720 h 45720"/>
                    <a:gd name="connsiteX4" fmla="*/ 0 w 84568"/>
                    <a:gd name="connsiteY4" fmla="*/ 22860 h 45720"/>
                    <a:gd name="connsiteX0" fmla="*/ 0 w 84568"/>
                    <a:gd name="connsiteY0" fmla="*/ 22860 h 45720"/>
                    <a:gd name="connsiteX1" fmla="*/ 42284 w 84568"/>
                    <a:gd name="connsiteY1" fmla="*/ 0 h 45720"/>
                    <a:gd name="connsiteX2" fmla="*/ 84568 w 84568"/>
                    <a:gd name="connsiteY2" fmla="*/ 22860 h 45720"/>
                    <a:gd name="connsiteX3" fmla="*/ 42284 w 84568"/>
                    <a:gd name="connsiteY3" fmla="*/ 45720 h 45720"/>
                    <a:gd name="connsiteX4" fmla="*/ 0 w 84568"/>
                    <a:gd name="connsiteY4" fmla="*/ 22860 h 45720"/>
                    <a:gd name="connsiteX0" fmla="*/ 0 w 84568"/>
                    <a:gd name="connsiteY0" fmla="*/ 4861 h 27721"/>
                    <a:gd name="connsiteX1" fmla="*/ 42284 w 84568"/>
                    <a:gd name="connsiteY1" fmla="*/ 8195 h 27721"/>
                    <a:gd name="connsiteX2" fmla="*/ 84568 w 84568"/>
                    <a:gd name="connsiteY2" fmla="*/ 4861 h 27721"/>
                    <a:gd name="connsiteX3" fmla="*/ 42284 w 84568"/>
                    <a:gd name="connsiteY3" fmla="*/ 27721 h 27721"/>
                    <a:gd name="connsiteX4" fmla="*/ 0 w 84568"/>
                    <a:gd name="connsiteY4" fmla="*/ 4861 h 277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4568" h="27721">
                      <a:moveTo>
                        <a:pt x="0" y="4861"/>
                      </a:moveTo>
                      <a:cubicBezTo>
                        <a:pt x="0" y="-7764"/>
                        <a:pt x="18931" y="8195"/>
                        <a:pt x="42284" y="8195"/>
                      </a:cubicBezTo>
                      <a:cubicBezTo>
                        <a:pt x="65637" y="8195"/>
                        <a:pt x="84568" y="-7764"/>
                        <a:pt x="84568" y="4861"/>
                      </a:cubicBezTo>
                      <a:cubicBezTo>
                        <a:pt x="84568" y="17486"/>
                        <a:pt x="65637" y="27721"/>
                        <a:pt x="42284" y="27721"/>
                      </a:cubicBezTo>
                      <a:cubicBezTo>
                        <a:pt x="18931" y="27721"/>
                        <a:pt x="0" y="17486"/>
                        <a:pt x="0" y="4861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14" name="片側の 2 つの角を丸めた四角形 213"/>
                <p:cNvSpPr/>
                <p:nvPr/>
              </p:nvSpPr>
              <p:spPr>
                <a:xfrm>
                  <a:off x="7201777" y="5473933"/>
                  <a:ext cx="562934" cy="502092"/>
                </a:xfrm>
                <a:prstGeom prst="round2SameRect">
                  <a:avLst>
                    <a:gd name="adj1" fmla="val 41975"/>
                    <a:gd name="adj2" fmla="val 0"/>
                  </a:avLst>
                </a:prstGeom>
                <a:solidFill>
                  <a:srgbClr val="FFC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15" name="フリーフォーム 214"/>
                <p:cNvSpPr/>
                <p:nvPr/>
              </p:nvSpPr>
              <p:spPr>
                <a:xfrm>
                  <a:off x="7180811" y="5490174"/>
                  <a:ext cx="604867" cy="526203"/>
                </a:xfrm>
                <a:custGeom>
                  <a:avLst/>
                  <a:gdLst>
                    <a:gd name="connsiteX0" fmla="*/ 141626 w 604867"/>
                    <a:gd name="connsiteY0" fmla="*/ 0 h 526203"/>
                    <a:gd name="connsiteX1" fmla="*/ 302434 w 604867"/>
                    <a:gd name="connsiteY1" fmla="*/ 456550 h 526203"/>
                    <a:gd name="connsiteX2" fmla="*/ 463242 w 604867"/>
                    <a:gd name="connsiteY2" fmla="*/ 1 h 526203"/>
                    <a:gd name="connsiteX3" fmla="*/ 476513 w 604867"/>
                    <a:gd name="connsiteY3" fmla="*/ 4120 h 526203"/>
                    <a:gd name="connsiteX4" fmla="*/ 604867 w 604867"/>
                    <a:gd name="connsiteY4" fmla="*/ 197761 h 526203"/>
                    <a:gd name="connsiteX5" fmla="*/ 604867 w 604867"/>
                    <a:gd name="connsiteY5" fmla="*/ 526203 h 526203"/>
                    <a:gd name="connsiteX6" fmla="*/ 0 w 604867"/>
                    <a:gd name="connsiteY6" fmla="*/ 526203 h 526203"/>
                    <a:gd name="connsiteX7" fmla="*/ 0 w 604867"/>
                    <a:gd name="connsiteY7" fmla="*/ 197761 h 526203"/>
                    <a:gd name="connsiteX8" fmla="*/ 128354 w 604867"/>
                    <a:gd name="connsiteY8" fmla="*/ 4120 h 5262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04867" h="526203">
                      <a:moveTo>
                        <a:pt x="141626" y="0"/>
                      </a:moveTo>
                      <a:lnTo>
                        <a:pt x="302434" y="456550"/>
                      </a:lnTo>
                      <a:lnTo>
                        <a:pt x="463242" y="1"/>
                      </a:lnTo>
                      <a:lnTo>
                        <a:pt x="476513" y="4120"/>
                      </a:lnTo>
                      <a:cubicBezTo>
                        <a:pt x="551942" y="36024"/>
                        <a:pt x="604867" y="110712"/>
                        <a:pt x="604867" y="197761"/>
                      </a:cubicBezTo>
                      <a:lnTo>
                        <a:pt x="604867" y="526203"/>
                      </a:lnTo>
                      <a:lnTo>
                        <a:pt x="0" y="526203"/>
                      </a:lnTo>
                      <a:lnTo>
                        <a:pt x="0" y="197761"/>
                      </a:lnTo>
                      <a:cubicBezTo>
                        <a:pt x="0" y="110712"/>
                        <a:pt x="52926" y="36024"/>
                        <a:pt x="128354" y="4120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16" name="直角三角形 215"/>
                <p:cNvSpPr/>
                <p:nvPr/>
              </p:nvSpPr>
              <p:spPr>
                <a:xfrm rot="5400000">
                  <a:off x="7317605" y="5481430"/>
                  <a:ext cx="166542" cy="149231"/>
                </a:xfrm>
                <a:prstGeom prst="rtTriangle">
                  <a:avLst/>
                </a:prstGeom>
                <a:solidFill>
                  <a:srgbClr val="FFC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17" name="直角三角形 216"/>
                <p:cNvSpPr/>
                <p:nvPr/>
              </p:nvSpPr>
              <p:spPr>
                <a:xfrm rot="16200000" flipH="1">
                  <a:off x="7482342" y="5481430"/>
                  <a:ext cx="166542" cy="149231"/>
                </a:xfrm>
                <a:prstGeom prst="rtTriangle">
                  <a:avLst/>
                </a:prstGeom>
                <a:solidFill>
                  <a:srgbClr val="FFC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18" name="円/楕円 4"/>
                <p:cNvSpPr/>
                <p:nvPr/>
              </p:nvSpPr>
              <p:spPr>
                <a:xfrm>
                  <a:off x="7406323" y="5313020"/>
                  <a:ext cx="148210" cy="4571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4934" h="36810">
                      <a:moveTo>
                        <a:pt x="0" y="0"/>
                      </a:moveTo>
                      <a:cubicBezTo>
                        <a:pt x="27202" y="6486"/>
                        <a:pt x="60957" y="9752"/>
                        <a:pt x="97467" y="9752"/>
                      </a:cubicBezTo>
                      <a:cubicBezTo>
                        <a:pt x="133977" y="9752"/>
                        <a:pt x="167732" y="6486"/>
                        <a:pt x="194934" y="0"/>
                      </a:cubicBezTo>
                      <a:cubicBezTo>
                        <a:pt x="186588" y="21408"/>
                        <a:pt x="146006" y="36810"/>
                        <a:pt x="97467" y="36810"/>
                      </a:cubicBezTo>
                      <a:cubicBezTo>
                        <a:pt x="48928" y="36810"/>
                        <a:pt x="8346" y="21408"/>
                        <a:pt x="0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188" name="グループ化 187"/>
              <p:cNvGrpSpPr/>
              <p:nvPr/>
            </p:nvGrpSpPr>
            <p:grpSpPr>
              <a:xfrm rot="18743687">
                <a:off x="-2422401" y="6986401"/>
                <a:ext cx="408480" cy="244130"/>
                <a:chOff x="4977722" y="1773447"/>
                <a:chExt cx="775887" cy="463713"/>
              </a:xfrm>
            </p:grpSpPr>
            <p:sp>
              <p:nvSpPr>
                <p:cNvPr id="202" name="角丸四角形 201"/>
                <p:cNvSpPr/>
                <p:nvPr/>
              </p:nvSpPr>
              <p:spPr>
                <a:xfrm rot="20806094">
                  <a:off x="5433195" y="1914063"/>
                  <a:ext cx="320414" cy="10160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03" name="フリーフォーム 202"/>
                <p:cNvSpPr/>
                <p:nvPr/>
              </p:nvSpPr>
              <p:spPr>
                <a:xfrm rot="11700000">
                  <a:off x="4977722" y="1773447"/>
                  <a:ext cx="666875" cy="463713"/>
                </a:xfrm>
                <a:custGeom>
                  <a:avLst/>
                  <a:gdLst>
                    <a:gd name="connsiteX0" fmla="*/ 720505 w 759541"/>
                    <a:gd name="connsiteY0" fmla="*/ 291453 h 426445"/>
                    <a:gd name="connsiteX1" fmla="*/ 663874 w 759541"/>
                    <a:gd name="connsiteY1" fmla="*/ 292877 h 426445"/>
                    <a:gd name="connsiteX2" fmla="*/ 467036 w 759541"/>
                    <a:gd name="connsiteY2" fmla="*/ 217085 h 426445"/>
                    <a:gd name="connsiteX3" fmla="*/ 460311 w 759541"/>
                    <a:gd name="connsiteY3" fmla="*/ 220425 h 426445"/>
                    <a:gd name="connsiteX4" fmla="*/ 244987 w 759541"/>
                    <a:gd name="connsiteY4" fmla="*/ 278121 h 426445"/>
                    <a:gd name="connsiteX5" fmla="*/ 116682 w 759541"/>
                    <a:gd name="connsiteY5" fmla="*/ 406426 h 426445"/>
                    <a:gd name="connsiteX6" fmla="*/ 20019 w 759541"/>
                    <a:gd name="connsiteY6" fmla="*/ 406426 h 426445"/>
                    <a:gd name="connsiteX7" fmla="*/ 20019 w 759541"/>
                    <a:gd name="connsiteY7" fmla="*/ 406425 h 426445"/>
                    <a:gd name="connsiteX8" fmla="*/ 20019 w 759541"/>
                    <a:gd name="connsiteY8" fmla="*/ 309762 h 426445"/>
                    <a:gd name="connsiteX9" fmla="*/ 159327 w 759541"/>
                    <a:gd name="connsiteY9" fmla="*/ 170455 h 426445"/>
                    <a:gd name="connsiteX10" fmla="*/ 181939 w 759541"/>
                    <a:gd name="connsiteY10" fmla="*/ 155440 h 426445"/>
                    <a:gd name="connsiteX11" fmla="*/ 195031 w 759541"/>
                    <a:gd name="connsiteY11" fmla="*/ 152893 h 426445"/>
                    <a:gd name="connsiteX12" fmla="*/ 207757 w 759541"/>
                    <a:gd name="connsiteY12" fmla="*/ 146571 h 426445"/>
                    <a:gd name="connsiteX13" fmla="*/ 284288 w 759541"/>
                    <a:gd name="connsiteY13" fmla="*/ 126065 h 426445"/>
                    <a:gd name="connsiteX14" fmla="*/ 284288 w 759541"/>
                    <a:gd name="connsiteY14" fmla="*/ 85297 h 426445"/>
                    <a:gd name="connsiteX15" fmla="*/ 369585 w 759541"/>
                    <a:gd name="connsiteY15" fmla="*/ 0 h 426445"/>
                    <a:gd name="connsiteX16" fmla="*/ 527838 w 759541"/>
                    <a:gd name="connsiteY16" fmla="*/ 0 h 426445"/>
                    <a:gd name="connsiteX17" fmla="*/ 613135 w 759541"/>
                    <a:gd name="connsiteY17" fmla="*/ 85297 h 426445"/>
                    <a:gd name="connsiteX18" fmla="*/ 613135 w 759541"/>
                    <a:gd name="connsiteY18" fmla="*/ 114716 h 426445"/>
                    <a:gd name="connsiteX19" fmla="*/ 717066 w 759541"/>
                    <a:gd name="connsiteY19" fmla="*/ 154735 h 426445"/>
                    <a:gd name="connsiteX20" fmla="*/ 758116 w 759541"/>
                    <a:gd name="connsiteY20" fmla="*/ 193772 h 426445"/>
                    <a:gd name="connsiteX21" fmla="*/ 759541 w 759541"/>
                    <a:gd name="connsiteY21" fmla="*/ 250402 h 426445"/>
                    <a:gd name="connsiteX22" fmla="*/ 743761 w 759541"/>
                    <a:gd name="connsiteY22" fmla="*/ 275197 h 426445"/>
                    <a:gd name="connsiteX23" fmla="*/ 720505 w 759541"/>
                    <a:gd name="connsiteY23" fmla="*/ 291453 h 426445"/>
                    <a:gd name="connsiteX0" fmla="*/ 720505 w 759541"/>
                    <a:gd name="connsiteY0" fmla="*/ 291453 h 426445"/>
                    <a:gd name="connsiteX1" fmla="*/ 663874 w 759541"/>
                    <a:gd name="connsiteY1" fmla="*/ 292877 h 426445"/>
                    <a:gd name="connsiteX2" fmla="*/ 467036 w 759541"/>
                    <a:gd name="connsiteY2" fmla="*/ 217085 h 426445"/>
                    <a:gd name="connsiteX3" fmla="*/ 460311 w 759541"/>
                    <a:gd name="connsiteY3" fmla="*/ 220425 h 426445"/>
                    <a:gd name="connsiteX4" fmla="*/ 244987 w 759541"/>
                    <a:gd name="connsiteY4" fmla="*/ 278121 h 426445"/>
                    <a:gd name="connsiteX5" fmla="*/ 116682 w 759541"/>
                    <a:gd name="connsiteY5" fmla="*/ 406426 h 426445"/>
                    <a:gd name="connsiteX6" fmla="*/ 20019 w 759541"/>
                    <a:gd name="connsiteY6" fmla="*/ 406426 h 426445"/>
                    <a:gd name="connsiteX7" fmla="*/ 20019 w 759541"/>
                    <a:gd name="connsiteY7" fmla="*/ 406425 h 426445"/>
                    <a:gd name="connsiteX8" fmla="*/ 20019 w 759541"/>
                    <a:gd name="connsiteY8" fmla="*/ 309762 h 426445"/>
                    <a:gd name="connsiteX9" fmla="*/ 159327 w 759541"/>
                    <a:gd name="connsiteY9" fmla="*/ 170455 h 426445"/>
                    <a:gd name="connsiteX10" fmla="*/ 181939 w 759541"/>
                    <a:gd name="connsiteY10" fmla="*/ 155440 h 426445"/>
                    <a:gd name="connsiteX11" fmla="*/ 195031 w 759541"/>
                    <a:gd name="connsiteY11" fmla="*/ 152893 h 426445"/>
                    <a:gd name="connsiteX12" fmla="*/ 207757 w 759541"/>
                    <a:gd name="connsiteY12" fmla="*/ 146571 h 426445"/>
                    <a:gd name="connsiteX13" fmla="*/ 284288 w 759541"/>
                    <a:gd name="connsiteY13" fmla="*/ 126065 h 426445"/>
                    <a:gd name="connsiteX14" fmla="*/ 284288 w 759541"/>
                    <a:gd name="connsiteY14" fmla="*/ 85297 h 426445"/>
                    <a:gd name="connsiteX15" fmla="*/ 527838 w 759541"/>
                    <a:gd name="connsiteY15" fmla="*/ 0 h 426445"/>
                    <a:gd name="connsiteX16" fmla="*/ 613135 w 759541"/>
                    <a:gd name="connsiteY16" fmla="*/ 85297 h 426445"/>
                    <a:gd name="connsiteX17" fmla="*/ 613135 w 759541"/>
                    <a:gd name="connsiteY17" fmla="*/ 114716 h 426445"/>
                    <a:gd name="connsiteX18" fmla="*/ 717066 w 759541"/>
                    <a:gd name="connsiteY18" fmla="*/ 154735 h 426445"/>
                    <a:gd name="connsiteX19" fmla="*/ 758116 w 759541"/>
                    <a:gd name="connsiteY19" fmla="*/ 193772 h 426445"/>
                    <a:gd name="connsiteX20" fmla="*/ 759541 w 759541"/>
                    <a:gd name="connsiteY20" fmla="*/ 250402 h 426445"/>
                    <a:gd name="connsiteX21" fmla="*/ 743761 w 759541"/>
                    <a:gd name="connsiteY21" fmla="*/ 275197 h 426445"/>
                    <a:gd name="connsiteX22" fmla="*/ 720505 w 759541"/>
                    <a:gd name="connsiteY22" fmla="*/ 291453 h 426445"/>
                    <a:gd name="connsiteX0" fmla="*/ 720505 w 759541"/>
                    <a:gd name="connsiteY0" fmla="*/ 291453 h 426445"/>
                    <a:gd name="connsiteX1" fmla="*/ 663874 w 759541"/>
                    <a:gd name="connsiteY1" fmla="*/ 292877 h 426445"/>
                    <a:gd name="connsiteX2" fmla="*/ 467036 w 759541"/>
                    <a:gd name="connsiteY2" fmla="*/ 217085 h 426445"/>
                    <a:gd name="connsiteX3" fmla="*/ 460311 w 759541"/>
                    <a:gd name="connsiteY3" fmla="*/ 220425 h 426445"/>
                    <a:gd name="connsiteX4" fmla="*/ 244987 w 759541"/>
                    <a:gd name="connsiteY4" fmla="*/ 278121 h 426445"/>
                    <a:gd name="connsiteX5" fmla="*/ 116682 w 759541"/>
                    <a:gd name="connsiteY5" fmla="*/ 406426 h 426445"/>
                    <a:gd name="connsiteX6" fmla="*/ 20019 w 759541"/>
                    <a:gd name="connsiteY6" fmla="*/ 406426 h 426445"/>
                    <a:gd name="connsiteX7" fmla="*/ 20019 w 759541"/>
                    <a:gd name="connsiteY7" fmla="*/ 406425 h 426445"/>
                    <a:gd name="connsiteX8" fmla="*/ 20019 w 759541"/>
                    <a:gd name="connsiteY8" fmla="*/ 309762 h 426445"/>
                    <a:gd name="connsiteX9" fmla="*/ 159327 w 759541"/>
                    <a:gd name="connsiteY9" fmla="*/ 170455 h 426445"/>
                    <a:gd name="connsiteX10" fmla="*/ 181939 w 759541"/>
                    <a:gd name="connsiteY10" fmla="*/ 155440 h 426445"/>
                    <a:gd name="connsiteX11" fmla="*/ 195031 w 759541"/>
                    <a:gd name="connsiteY11" fmla="*/ 152893 h 426445"/>
                    <a:gd name="connsiteX12" fmla="*/ 207757 w 759541"/>
                    <a:gd name="connsiteY12" fmla="*/ 146571 h 426445"/>
                    <a:gd name="connsiteX13" fmla="*/ 284288 w 759541"/>
                    <a:gd name="connsiteY13" fmla="*/ 126065 h 426445"/>
                    <a:gd name="connsiteX14" fmla="*/ 527838 w 759541"/>
                    <a:gd name="connsiteY14" fmla="*/ 0 h 426445"/>
                    <a:gd name="connsiteX15" fmla="*/ 613135 w 759541"/>
                    <a:gd name="connsiteY15" fmla="*/ 85297 h 426445"/>
                    <a:gd name="connsiteX16" fmla="*/ 613135 w 759541"/>
                    <a:gd name="connsiteY16" fmla="*/ 114716 h 426445"/>
                    <a:gd name="connsiteX17" fmla="*/ 717066 w 759541"/>
                    <a:gd name="connsiteY17" fmla="*/ 154735 h 426445"/>
                    <a:gd name="connsiteX18" fmla="*/ 758116 w 759541"/>
                    <a:gd name="connsiteY18" fmla="*/ 193772 h 426445"/>
                    <a:gd name="connsiteX19" fmla="*/ 759541 w 759541"/>
                    <a:gd name="connsiteY19" fmla="*/ 250402 h 426445"/>
                    <a:gd name="connsiteX20" fmla="*/ 743761 w 759541"/>
                    <a:gd name="connsiteY20" fmla="*/ 275197 h 426445"/>
                    <a:gd name="connsiteX21" fmla="*/ 720505 w 759541"/>
                    <a:gd name="connsiteY21" fmla="*/ 291453 h 426445"/>
                    <a:gd name="connsiteX0" fmla="*/ 720505 w 759541"/>
                    <a:gd name="connsiteY0" fmla="*/ 393142 h 528134"/>
                    <a:gd name="connsiteX1" fmla="*/ 663874 w 759541"/>
                    <a:gd name="connsiteY1" fmla="*/ 394566 h 528134"/>
                    <a:gd name="connsiteX2" fmla="*/ 467036 w 759541"/>
                    <a:gd name="connsiteY2" fmla="*/ 318774 h 528134"/>
                    <a:gd name="connsiteX3" fmla="*/ 460311 w 759541"/>
                    <a:gd name="connsiteY3" fmla="*/ 322114 h 528134"/>
                    <a:gd name="connsiteX4" fmla="*/ 244987 w 759541"/>
                    <a:gd name="connsiteY4" fmla="*/ 379810 h 528134"/>
                    <a:gd name="connsiteX5" fmla="*/ 116682 w 759541"/>
                    <a:gd name="connsiteY5" fmla="*/ 508115 h 528134"/>
                    <a:gd name="connsiteX6" fmla="*/ 20019 w 759541"/>
                    <a:gd name="connsiteY6" fmla="*/ 508115 h 528134"/>
                    <a:gd name="connsiteX7" fmla="*/ 20019 w 759541"/>
                    <a:gd name="connsiteY7" fmla="*/ 508114 h 528134"/>
                    <a:gd name="connsiteX8" fmla="*/ 20019 w 759541"/>
                    <a:gd name="connsiteY8" fmla="*/ 411451 h 528134"/>
                    <a:gd name="connsiteX9" fmla="*/ 159327 w 759541"/>
                    <a:gd name="connsiteY9" fmla="*/ 272144 h 528134"/>
                    <a:gd name="connsiteX10" fmla="*/ 181939 w 759541"/>
                    <a:gd name="connsiteY10" fmla="*/ 257129 h 528134"/>
                    <a:gd name="connsiteX11" fmla="*/ 195031 w 759541"/>
                    <a:gd name="connsiteY11" fmla="*/ 254582 h 528134"/>
                    <a:gd name="connsiteX12" fmla="*/ 207757 w 759541"/>
                    <a:gd name="connsiteY12" fmla="*/ 248260 h 528134"/>
                    <a:gd name="connsiteX13" fmla="*/ 284288 w 759541"/>
                    <a:gd name="connsiteY13" fmla="*/ 227754 h 528134"/>
                    <a:gd name="connsiteX14" fmla="*/ 392119 w 759541"/>
                    <a:gd name="connsiteY14" fmla="*/ 0 h 528134"/>
                    <a:gd name="connsiteX15" fmla="*/ 613135 w 759541"/>
                    <a:gd name="connsiteY15" fmla="*/ 186986 h 528134"/>
                    <a:gd name="connsiteX16" fmla="*/ 613135 w 759541"/>
                    <a:gd name="connsiteY16" fmla="*/ 216405 h 528134"/>
                    <a:gd name="connsiteX17" fmla="*/ 717066 w 759541"/>
                    <a:gd name="connsiteY17" fmla="*/ 256424 h 528134"/>
                    <a:gd name="connsiteX18" fmla="*/ 758116 w 759541"/>
                    <a:gd name="connsiteY18" fmla="*/ 295461 h 528134"/>
                    <a:gd name="connsiteX19" fmla="*/ 759541 w 759541"/>
                    <a:gd name="connsiteY19" fmla="*/ 352091 h 528134"/>
                    <a:gd name="connsiteX20" fmla="*/ 743761 w 759541"/>
                    <a:gd name="connsiteY20" fmla="*/ 376886 h 528134"/>
                    <a:gd name="connsiteX21" fmla="*/ 720505 w 759541"/>
                    <a:gd name="connsiteY21" fmla="*/ 393142 h 528134"/>
                    <a:gd name="connsiteX0" fmla="*/ 720505 w 759541"/>
                    <a:gd name="connsiteY0" fmla="*/ 393157 h 528149"/>
                    <a:gd name="connsiteX1" fmla="*/ 663874 w 759541"/>
                    <a:gd name="connsiteY1" fmla="*/ 394581 h 528149"/>
                    <a:gd name="connsiteX2" fmla="*/ 467036 w 759541"/>
                    <a:gd name="connsiteY2" fmla="*/ 318789 h 528149"/>
                    <a:gd name="connsiteX3" fmla="*/ 460311 w 759541"/>
                    <a:gd name="connsiteY3" fmla="*/ 322129 h 528149"/>
                    <a:gd name="connsiteX4" fmla="*/ 244987 w 759541"/>
                    <a:gd name="connsiteY4" fmla="*/ 379825 h 528149"/>
                    <a:gd name="connsiteX5" fmla="*/ 116682 w 759541"/>
                    <a:gd name="connsiteY5" fmla="*/ 508130 h 528149"/>
                    <a:gd name="connsiteX6" fmla="*/ 20019 w 759541"/>
                    <a:gd name="connsiteY6" fmla="*/ 508130 h 528149"/>
                    <a:gd name="connsiteX7" fmla="*/ 20019 w 759541"/>
                    <a:gd name="connsiteY7" fmla="*/ 508129 h 528149"/>
                    <a:gd name="connsiteX8" fmla="*/ 20019 w 759541"/>
                    <a:gd name="connsiteY8" fmla="*/ 411466 h 528149"/>
                    <a:gd name="connsiteX9" fmla="*/ 159327 w 759541"/>
                    <a:gd name="connsiteY9" fmla="*/ 272159 h 528149"/>
                    <a:gd name="connsiteX10" fmla="*/ 181939 w 759541"/>
                    <a:gd name="connsiteY10" fmla="*/ 257144 h 528149"/>
                    <a:gd name="connsiteX11" fmla="*/ 195031 w 759541"/>
                    <a:gd name="connsiteY11" fmla="*/ 254597 h 528149"/>
                    <a:gd name="connsiteX12" fmla="*/ 207757 w 759541"/>
                    <a:gd name="connsiteY12" fmla="*/ 248275 h 528149"/>
                    <a:gd name="connsiteX13" fmla="*/ 284288 w 759541"/>
                    <a:gd name="connsiteY13" fmla="*/ 227769 h 528149"/>
                    <a:gd name="connsiteX14" fmla="*/ 392119 w 759541"/>
                    <a:gd name="connsiteY14" fmla="*/ 15 h 528149"/>
                    <a:gd name="connsiteX15" fmla="*/ 613135 w 759541"/>
                    <a:gd name="connsiteY15" fmla="*/ 216420 h 528149"/>
                    <a:gd name="connsiteX16" fmla="*/ 717066 w 759541"/>
                    <a:gd name="connsiteY16" fmla="*/ 256439 h 528149"/>
                    <a:gd name="connsiteX17" fmla="*/ 758116 w 759541"/>
                    <a:gd name="connsiteY17" fmla="*/ 295476 h 528149"/>
                    <a:gd name="connsiteX18" fmla="*/ 759541 w 759541"/>
                    <a:gd name="connsiteY18" fmla="*/ 352106 h 528149"/>
                    <a:gd name="connsiteX19" fmla="*/ 743761 w 759541"/>
                    <a:gd name="connsiteY19" fmla="*/ 376901 h 528149"/>
                    <a:gd name="connsiteX20" fmla="*/ 720505 w 759541"/>
                    <a:gd name="connsiteY20" fmla="*/ 393157 h 528149"/>
                    <a:gd name="connsiteX0" fmla="*/ 720505 w 759541"/>
                    <a:gd name="connsiteY0" fmla="*/ 393157 h 528149"/>
                    <a:gd name="connsiteX1" fmla="*/ 663874 w 759541"/>
                    <a:gd name="connsiteY1" fmla="*/ 394581 h 528149"/>
                    <a:gd name="connsiteX2" fmla="*/ 467036 w 759541"/>
                    <a:gd name="connsiteY2" fmla="*/ 318789 h 528149"/>
                    <a:gd name="connsiteX3" fmla="*/ 460311 w 759541"/>
                    <a:gd name="connsiteY3" fmla="*/ 322129 h 528149"/>
                    <a:gd name="connsiteX4" fmla="*/ 244987 w 759541"/>
                    <a:gd name="connsiteY4" fmla="*/ 379825 h 528149"/>
                    <a:gd name="connsiteX5" fmla="*/ 116682 w 759541"/>
                    <a:gd name="connsiteY5" fmla="*/ 508130 h 528149"/>
                    <a:gd name="connsiteX6" fmla="*/ 20019 w 759541"/>
                    <a:gd name="connsiteY6" fmla="*/ 508130 h 528149"/>
                    <a:gd name="connsiteX7" fmla="*/ 20019 w 759541"/>
                    <a:gd name="connsiteY7" fmla="*/ 508129 h 528149"/>
                    <a:gd name="connsiteX8" fmla="*/ 20019 w 759541"/>
                    <a:gd name="connsiteY8" fmla="*/ 411466 h 528149"/>
                    <a:gd name="connsiteX9" fmla="*/ 159327 w 759541"/>
                    <a:gd name="connsiteY9" fmla="*/ 272159 h 528149"/>
                    <a:gd name="connsiteX10" fmla="*/ 181939 w 759541"/>
                    <a:gd name="connsiteY10" fmla="*/ 257144 h 528149"/>
                    <a:gd name="connsiteX11" fmla="*/ 195031 w 759541"/>
                    <a:gd name="connsiteY11" fmla="*/ 254597 h 528149"/>
                    <a:gd name="connsiteX12" fmla="*/ 207757 w 759541"/>
                    <a:gd name="connsiteY12" fmla="*/ 248275 h 528149"/>
                    <a:gd name="connsiteX13" fmla="*/ 298444 w 759541"/>
                    <a:gd name="connsiteY13" fmla="*/ 182795 h 528149"/>
                    <a:gd name="connsiteX14" fmla="*/ 392119 w 759541"/>
                    <a:gd name="connsiteY14" fmla="*/ 15 h 528149"/>
                    <a:gd name="connsiteX15" fmla="*/ 613135 w 759541"/>
                    <a:gd name="connsiteY15" fmla="*/ 216420 h 528149"/>
                    <a:gd name="connsiteX16" fmla="*/ 717066 w 759541"/>
                    <a:gd name="connsiteY16" fmla="*/ 256439 h 528149"/>
                    <a:gd name="connsiteX17" fmla="*/ 758116 w 759541"/>
                    <a:gd name="connsiteY17" fmla="*/ 295476 h 528149"/>
                    <a:gd name="connsiteX18" fmla="*/ 759541 w 759541"/>
                    <a:gd name="connsiteY18" fmla="*/ 352106 h 528149"/>
                    <a:gd name="connsiteX19" fmla="*/ 743761 w 759541"/>
                    <a:gd name="connsiteY19" fmla="*/ 376901 h 528149"/>
                    <a:gd name="connsiteX20" fmla="*/ 720505 w 759541"/>
                    <a:gd name="connsiteY20" fmla="*/ 393157 h 528149"/>
                    <a:gd name="connsiteX0" fmla="*/ 720505 w 759541"/>
                    <a:gd name="connsiteY0" fmla="*/ 393157 h 528149"/>
                    <a:gd name="connsiteX1" fmla="*/ 663874 w 759541"/>
                    <a:gd name="connsiteY1" fmla="*/ 394581 h 528149"/>
                    <a:gd name="connsiteX2" fmla="*/ 467036 w 759541"/>
                    <a:gd name="connsiteY2" fmla="*/ 318789 h 528149"/>
                    <a:gd name="connsiteX3" fmla="*/ 460311 w 759541"/>
                    <a:gd name="connsiteY3" fmla="*/ 322129 h 528149"/>
                    <a:gd name="connsiteX4" fmla="*/ 244987 w 759541"/>
                    <a:gd name="connsiteY4" fmla="*/ 379825 h 528149"/>
                    <a:gd name="connsiteX5" fmla="*/ 116682 w 759541"/>
                    <a:gd name="connsiteY5" fmla="*/ 508130 h 528149"/>
                    <a:gd name="connsiteX6" fmla="*/ 20019 w 759541"/>
                    <a:gd name="connsiteY6" fmla="*/ 508130 h 528149"/>
                    <a:gd name="connsiteX7" fmla="*/ 20019 w 759541"/>
                    <a:gd name="connsiteY7" fmla="*/ 508129 h 528149"/>
                    <a:gd name="connsiteX8" fmla="*/ 20019 w 759541"/>
                    <a:gd name="connsiteY8" fmla="*/ 411466 h 528149"/>
                    <a:gd name="connsiteX9" fmla="*/ 159327 w 759541"/>
                    <a:gd name="connsiteY9" fmla="*/ 272159 h 528149"/>
                    <a:gd name="connsiteX10" fmla="*/ 181939 w 759541"/>
                    <a:gd name="connsiteY10" fmla="*/ 257144 h 528149"/>
                    <a:gd name="connsiteX11" fmla="*/ 195031 w 759541"/>
                    <a:gd name="connsiteY11" fmla="*/ 254597 h 528149"/>
                    <a:gd name="connsiteX12" fmla="*/ 298444 w 759541"/>
                    <a:gd name="connsiteY12" fmla="*/ 182795 h 528149"/>
                    <a:gd name="connsiteX13" fmla="*/ 392119 w 759541"/>
                    <a:gd name="connsiteY13" fmla="*/ 15 h 528149"/>
                    <a:gd name="connsiteX14" fmla="*/ 613135 w 759541"/>
                    <a:gd name="connsiteY14" fmla="*/ 216420 h 528149"/>
                    <a:gd name="connsiteX15" fmla="*/ 717066 w 759541"/>
                    <a:gd name="connsiteY15" fmla="*/ 256439 h 528149"/>
                    <a:gd name="connsiteX16" fmla="*/ 758116 w 759541"/>
                    <a:gd name="connsiteY16" fmla="*/ 295476 h 528149"/>
                    <a:gd name="connsiteX17" fmla="*/ 759541 w 759541"/>
                    <a:gd name="connsiteY17" fmla="*/ 352106 h 528149"/>
                    <a:gd name="connsiteX18" fmla="*/ 743761 w 759541"/>
                    <a:gd name="connsiteY18" fmla="*/ 376901 h 528149"/>
                    <a:gd name="connsiteX19" fmla="*/ 720505 w 759541"/>
                    <a:gd name="connsiteY19" fmla="*/ 393157 h 528149"/>
                    <a:gd name="connsiteX0" fmla="*/ 720505 w 759541"/>
                    <a:gd name="connsiteY0" fmla="*/ 393157 h 528149"/>
                    <a:gd name="connsiteX1" fmla="*/ 663874 w 759541"/>
                    <a:gd name="connsiteY1" fmla="*/ 394581 h 528149"/>
                    <a:gd name="connsiteX2" fmla="*/ 467036 w 759541"/>
                    <a:gd name="connsiteY2" fmla="*/ 318789 h 528149"/>
                    <a:gd name="connsiteX3" fmla="*/ 460311 w 759541"/>
                    <a:gd name="connsiteY3" fmla="*/ 322129 h 528149"/>
                    <a:gd name="connsiteX4" fmla="*/ 244987 w 759541"/>
                    <a:gd name="connsiteY4" fmla="*/ 379825 h 528149"/>
                    <a:gd name="connsiteX5" fmla="*/ 116682 w 759541"/>
                    <a:gd name="connsiteY5" fmla="*/ 508130 h 528149"/>
                    <a:gd name="connsiteX6" fmla="*/ 20019 w 759541"/>
                    <a:gd name="connsiteY6" fmla="*/ 508130 h 528149"/>
                    <a:gd name="connsiteX7" fmla="*/ 20019 w 759541"/>
                    <a:gd name="connsiteY7" fmla="*/ 508129 h 528149"/>
                    <a:gd name="connsiteX8" fmla="*/ 20019 w 759541"/>
                    <a:gd name="connsiteY8" fmla="*/ 411466 h 528149"/>
                    <a:gd name="connsiteX9" fmla="*/ 159327 w 759541"/>
                    <a:gd name="connsiteY9" fmla="*/ 272159 h 528149"/>
                    <a:gd name="connsiteX10" fmla="*/ 181939 w 759541"/>
                    <a:gd name="connsiteY10" fmla="*/ 257144 h 528149"/>
                    <a:gd name="connsiteX11" fmla="*/ 298444 w 759541"/>
                    <a:gd name="connsiteY11" fmla="*/ 182795 h 528149"/>
                    <a:gd name="connsiteX12" fmla="*/ 392119 w 759541"/>
                    <a:gd name="connsiteY12" fmla="*/ 15 h 528149"/>
                    <a:gd name="connsiteX13" fmla="*/ 613135 w 759541"/>
                    <a:gd name="connsiteY13" fmla="*/ 216420 h 528149"/>
                    <a:gd name="connsiteX14" fmla="*/ 717066 w 759541"/>
                    <a:gd name="connsiteY14" fmla="*/ 256439 h 528149"/>
                    <a:gd name="connsiteX15" fmla="*/ 758116 w 759541"/>
                    <a:gd name="connsiteY15" fmla="*/ 295476 h 528149"/>
                    <a:gd name="connsiteX16" fmla="*/ 759541 w 759541"/>
                    <a:gd name="connsiteY16" fmla="*/ 352106 h 528149"/>
                    <a:gd name="connsiteX17" fmla="*/ 743761 w 759541"/>
                    <a:gd name="connsiteY17" fmla="*/ 376901 h 528149"/>
                    <a:gd name="connsiteX18" fmla="*/ 720505 w 759541"/>
                    <a:gd name="connsiteY18" fmla="*/ 393157 h 5281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759541" h="528149">
                      <a:moveTo>
                        <a:pt x="720505" y="393157"/>
                      </a:moveTo>
                      <a:cubicBezTo>
                        <a:pt x="703192" y="400843"/>
                        <a:pt x="682948" y="401925"/>
                        <a:pt x="663874" y="394581"/>
                      </a:cubicBezTo>
                      <a:lnTo>
                        <a:pt x="467036" y="318789"/>
                      </a:lnTo>
                      <a:lnTo>
                        <a:pt x="460311" y="322129"/>
                      </a:lnTo>
                      <a:lnTo>
                        <a:pt x="244987" y="379825"/>
                      </a:lnTo>
                      <a:lnTo>
                        <a:pt x="116682" y="508130"/>
                      </a:lnTo>
                      <a:cubicBezTo>
                        <a:pt x="89990" y="534823"/>
                        <a:pt x="46711" y="534823"/>
                        <a:pt x="20019" y="508130"/>
                      </a:cubicBezTo>
                      <a:lnTo>
                        <a:pt x="20019" y="508129"/>
                      </a:lnTo>
                      <a:cubicBezTo>
                        <a:pt x="-6674" y="481437"/>
                        <a:pt x="-6673" y="438158"/>
                        <a:pt x="20019" y="411466"/>
                      </a:cubicBezTo>
                      <a:lnTo>
                        <a:pt x="159327" y="272159"/>
                      </a:lnTo>
                      <a:cubicBezTo>
                        <a:pt x="166000" y="265486"/>
                        <a:pt x="173711" y="260480"/>
                        <a:pt x="181939" y="257144"/>
                      </a:cubicBezTo>
                      <a:lnTo>
                        <a:pt x="298444" y="182795"/>
                      </a:lnTo>
                      <a:lnTo>
                        <a:pt x="392119" y="15"/>
                      </a:lnTo>
                      <a:cubicBezTo>
                        <a:pt x="446927" y="-1877"/>
                        <a:pt x="558977" y="173683"/>
                        <a:pt x="613135" y="216420"/>
                      </a:cubicBezTo>
                      <a:lnTo>
                        <a:pt x="717066" y="256439"/>
                      </a:lnTo>
                      <a:cubicBezTo>
                        <a:pt x="736139" y="263783"/>
                        <a:pt x="750430" y="278163"/>
                        <a:pt x="758116" y="295476"/>
                      </a:cubicBezTo>
                      <a:lnTo>
                        <a:pt x="759541" y="352106"/>
                      </a:lnTo>
                      <a:lnTo>
                        <a:pt x="743761" y="376901"/>
                      </a:lnTo>
                      <a:cubicBezTo>
                        <a:pt x="737084" y="383819"/>
                        <a:pt x="729160" y="389313"/>
                        <a:pt x="720505" y="393157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189" name="グループ化 188"/>
              <p:cNvGrpSpPr/>
              <p:nvPr/>
            </p:nvGrpSpPr>
            <p:grpSpPr>
              <a:xfrm>
                <a:off x="-2309914" y="7175994"/>
                <a:ext cx="288928" cy="601296"/>
                <a:chOff x="6640107" y="2211474"/>
                <a:chExt cx="288928" cy="601296"/>
              </a:xfrm>
            </p:grpSpPr>
            <p:sp>
              <p:nvSpPr>
                <p:cNvPr id="200" name="台形 199"/>
                <p:cNvSpPr/>
                <p:nvPr/>
              </p:nvSpPr>
              <p:spPr>
                <a:xfrm rot="20230148" flipH="1">
                  <a:off x="6640107" y="2211474"/>
                  <a:ext cx="165482" cy="83451"/>
                </a:xfrm>
                <a:prstGeom prst="trapezoid">
                  <a:avLst>
                    <a:gd name="adj" fmla="val 13602"/>
                  </a:avLst>
                </a:prstGeom>
                <a:solidFill>
                  <a:srgbClr val="0070C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01" name="片側の 2 つの角を丸めた四角形 200"/>
                <p:cNvSpPr/>
                <p:nvPr/>
              </p:nvSpPr>
              <p:spPr>
                <a:xfrm rot="9446169" flipH="1">
                  <a:off x="6751242" y="2262590"/>
                  <a:ext cx="177793" cy="550180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0070C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190" name="角丸四角形 177"/>
              <p:cNvSpPr/>
              <p:nvPr/>
            </p:nvSpPr>
            <p:spPr>
              <a:xfrm rot="17454214" flipV="1">
                <a:off x="-2938182" y="7497919"/>
                <a:ext cx="432113" cy="180660"/>
              </a:xfrm>
              <a:custGeom>
                <a:avLst/>
                <a:gdLst>
                  <a:gd name="connsiteX0" fmla="*/ 0 w 968115"/>
                  <a:gd name="connsiteY0" fmla="*/ 167734 h 335468"/>
                  <a:gd name="connsiteX1" fmla="*/ 167734 w 968115"/>
                  <a:gd name="connsiteY1" fmla="*/ 0 h 335468"/>
                  <a:gd name="connsiteX2" fmla="*/ 800381 w 968115"/>
                  <a:gd name="connsiteY2" fmla="*/ 0 h 335468"/>
                  <a:gd name="connsiteX3" fmla="*/ 968115 w 968115"/>
                  <a:gd name="connsiteY3" fmla="*/ 167734 h 335468"/>
                  <a:gd name="connsiteX4" fmla="*/ 968115 w 968115"/>
                  <a:gd name="connsiteY4" fmla="*/ 167734 h 335468"/>
                  <a:gd name="connsiteX5" fmla="*/ 800381 w 968115"/>
                  <a:gd name="connsiteY5" fmla="*/ 335468 h 335468"/>
                  <a:gd name="connsiteX6" fmla="*/ 167734 w 968115"/>
                  <a:gd name="connsiteY6" fmla="*/ 335468 h 335468"/>
                  <a:gd name="connsiteX7" fmla="*/ 0 w 968115"/>
                  <a:gd name="connsiteY7" fmla="*/ 16773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968115 w 1059555"/>
                  <a:gd name="connsiteY6" fmla="*/ 167734 h 335468"/>
                  <a:gd name="connsiteX7" fmla="*/ 1059555 w 1059555"/>
                  <a:gd name="connsiteY7" fmla="*/ 25917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1059555 w 1059555"/>
                  <a:gd name="connsiteY6" fmla="*/ 259174 h 335468"/>
                  <a:gd name="connsiteX0" fmla="*/ 968115 w 968115"/>
                  <a:gd name="connsiteY0" fmla="*/ 167734 h 335468"/>
                  <a:gd name="connsiteX1" fmla="*/ 800381 w 968115"/>
                  <a:gd name="connsiteY1" fmla="*/ 335468 h 335468"/>
                  <a:gd name="connsiteX2" fmla="*/ 167734 w 968115"/>
                  <a:gd name="connsiteY2" fmla="*/ 335468 h 335468"/>
                  <a:gd name="connsiteX3" fmla="*/ 0 w 968115"/>
                  <a:gd name="connsiteY3" fmla="*/ 167734 h 335468"/>
                  <a:gd name="connsiteX4" fmla="*/ 167734 w 968115"/>
                  <a:gd name="connsiteY4" fmla="*/ 0 h 335468"/>
                  <a:gd name="connsiteX5" fmla="*/ 800381 w 968115"/>
                  <a:gd name="connsiteY5" fmla="*/ 0 h 335468"/>
                  <a:gd name="connsiteX0" fmla="*/ 800381 w 800381"/>
                  <a:gd name="connsiteY0" fmla="*/ 335468 h 335468"/>
                  <a:gd name="connsiteX1" fmla="*/ 167734 w 800381"/>
                  <a:gd name="connsiteY1" fmla="*/ 335468 h 335468"/>
                  <a:gd name="connsiteX2" fmla="*/ 0 w 800381"/>
                  <a:gd name="connsiteY2" fmla="*/ 167734 h 335468"/>
                  <a:gd name="connsiteX3" fmla="*/ 167734 w 800381"/>
                  <a:gd name="connsiteY3" fmla="*/ 0 h 335468"/>
                  <a:gd name="connsiteX4" fmla="*/ 800381 w 800381"/>
                  <a:gd name="connsiteY4" fmla="*/ 0 h 335468"/>
                  <a:gd name="connsiteX0" fmla="*/ 800381 w 800381"/>
                  <a:gd name="connsiteY0" fmla="*/ 335468 h 335468"/>
                  <a:gd name="connsiteX1" fmla="*/ 167734 w 800381"/>
                  <a:gd name="connsiteY1" fmla="*/ 335468 h 335468"/>
                  <a:gd name="connsiteX2" fmla="*/ 0 w 800381"/>
                  <a:gd name="connsiteY2" fmla="*/ 167734 h 335468"/>
                  <a:gd name="connsiteX3" fmla="*/ 167734 w 800381"/>
                  <a:gd name="connsiteY3" fmla="*/ 0 h 3354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00381" h="335468">
                    <a:moveTo>
                      <a:pt x="800381" y="335468"/>
                    </a:moveTo>
                    <a:lnTo>
                      <a:pt x="167734" y="335468"/>
                    </a:lnTo>
                    <a:cubicBezTo>
                      <a:pt x="75097" y="335468"/>
                      <a:pt x="0" y="260371"/>
                      <a:pt x="0" y="167734"/>
                    </a:cubicBezTo>
                    <a:cubicBezTo>
                      <a:pt x="0" y="75097"/>
                      <a:pt x="75097" y="0"/>
                      <a:pt x="167734" y="0"/>
                    </a:cubicBezTo>
                  </a:path>
                </a:pathLst>
              </a:custGeom>
              <a:solidFill>
                <a:srgbClr val="0070C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91" name="グループ化 190"/>
              <p:cNvGrpSpPr/>
              <p:nvPr/>
            </p:nvGrpSpPr>
            <p:grpSpPr>
              <a:xfrm flipH="1">
                <a:off x="-3007305" y="7579259"/>
                <a:ext cx="371600" cy="209284"/>
                <a:chOff x="110523" y="2527686"/>
                <a:chExt cx="529370" cy="298139"/>
              </a:xfrm>
            </p:grpSpPr>
            <p:sp>
              <p:nvSpPr>
                <p:cNvPr id="192" name="円/楕円 1474"/>
                <p:cNvSpPr/>
                <p:nvPr/>
              </p:nvSpPr>
              <p:spPr>
                <a:xfrm>
                  <a:off x="207696" y="2599387"/>
                  <a:ext cx="431740" cy="22643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31740" h="226438">
                      <a:moveTo>
                        <a:pt x="215870" y="0"/>
                      </a:moveTo>
                      <a:cubicBezTo>
                        <a:pt x="335092" y="0"/>
                        <a:pt x="431740" y="64371"/>
                        <a:pt x="431740" y="143777"/>
                      </a:cubicBezTo>
                      <a:cubicBezTo>
                        <a:pt x="431740" y="163691"/>
                        <a:pt x="425662" y="182658"/>
                        <a:pt x="414637" y="199879"/>
                      </a:cubicBezTo>
                      <a:cubicBezTo>
                        <a:pt x="356317" y="216707"/>
                        <a:pt x="285276" y="226438"/>
                        <a:pt x="208645" y="226438"/>
                      </a:cubicBezTo>
                      <a:cubicBezTo>
                        <a:pt x="140239" y="226438"/>
                        <a:pt x="76286" y="218684"/>
                        <a:pt x="21950" y="204667"/>
                      </a:cubicBezTo>
                      <a:cubicBezTo>
                        <a:pt x="7473" y="186775"/>
                        <a:pt x="0" y="165857"/>
                        <a:pt x="0" y="143777"/>
                      </a:cubicBezTo>
                      <a:cubicBezTo>
                        <a:pt x="0" y="64371"/>
                        <a:pt x="96648" y="0"/>
                        <a:pt x="215870" y="0"/>
                      </a:cubicBezTo>
                      <a:close/>
                    </a:path>
                  </a:pathLst>
                </a:custGeom>
                <a:solidFill>
                  <a:sysClr val="window" lastClr="FFFFFF">
                    <a:lumMod val="50000"/>
                  </a:sysClr>
                </a:solidFill>
                <a:ln w="952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93" name="グループ化 192"/>
                <p:cNvGrpSpPr/>
                <p:nvPr/>
              </p:nvGrpSpPr>
              <p:grpSpPr>
                <a:xfrm>
                  <a:off x="110523" y="2527686"/>
                  <a:ext cx="529370" cy="273544"/>
                  <a:chOff x="3145148" y="3551877"/>
                  <a:chExt cx="781709" cy="403936"/>
                </a:xfrm>
              </p:grpSpPr>
              <p:sp>
                <p:nvSpPr>
                  <p:cNvPr id="194" name="円/楕円 25"/>
                  <p:cNvSpPr/>
                  <p:nvPr/>
                </p:nvSpPr>
                <p:spPr>
                  <a:xfrm>
                    <a:off x="3145148" y="3551877"/>
                    <a:ext cx="728352" cy="403936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728352" h="403936">
                        <a:moveTo>
                          <a:pt x="413528" y="0"/>
                        </a:moveTo>
                        <a:cubicBezTo>
                          <a:pt x="587400" y="0"/>
                          <a:pt x="728352" y="61986"/>
                          <a:pt x="728352" y="138450"/>
                        </a:cubicBezTo>
                        <a:cubicBezTo>
                          <a:pt x="728352" y="214914"/>
                          <a:pt x="587400" y="276900"/>
                          <a:pt x="413528" y="276900"/>
                        </a:cubicBezTo>
                        <a:cubicBezTo>
                          <a:pt x="314157" y="276900"/>
                          <a:pt x="225538" y="256653"/>
                          <a:pt x="168255" y="224272"/>
                        </a:cubicBezTo>
                        <a:lnTo>
                          <a:pt x="161836" y="229216"/>
                        </a:lnTo>
                        <a:lnTo>
                          <a:pt x="202522" y="298129"/>
                        </a:lnTo>
                        <a:cubicBezTo>
                          <a:pt x="222216" y="331484"/>
                          <a:pt x="211140" y="374491"/>
                          <a:pt x="177784" y="394184"/>
                        </a:cubicBezTo>
                        <a:cubicBezTo>
                          <a:pt x="144428" y="413878"/>
                          <a:pt x="101421" y="402802"/>
                          <a:pt x="81728" y="369445"/>
                        </a:cubicBezTo>
                        <a:lnTo>
                          <a:pt x="9698" y="247446"/>
                        </a:lnTo>
                        <a:cubicBezTo>
                          <a:pt x="-7480" y="218350"/>
                          <a:pt x="-1246" y="181911"/>
                          <a:pt x="23708" y="161042"/>
                        </a:cubicBezTo>
                        <a:cubicBezTo>
                          <a:pt x="25084" y="157791"/>
                          <a:pt x="27573" y="155571"/>
                          <a:pt x="30254" y="153505"/>
                        </a:cubicBezTo>
                        <a:lnTo>
                          <a:pt x="142492" y="67048"/>
                        </a:lnTo>
                        <a:lnTo>
                          <a:pt x="149022" y="63836"/>
                        </a:lnTo>
                        <a:cubicBezTo>
                          <a:pt x="204831" y="25292"/>
                          <a:pt x="302463" y="0"/>
                          <a:pt x="413528" y="0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195" name="グループ化 194"/>
                  <p:cNvGrpSpPr/>
                  <p:nvPr/>
                </p:nvGrpSpPr>
                <p:grpSpPr>
                  <a:xfrm>
                    <a:off x="3383168" y="3571879"/>
                    <a:ext cx="543689" cy="348011"/>
                    <a:chOff x="8176233" y="2467645"/>
                    <a:chExt cx="953176" cy="610124"/>
                  </a:xfrm>
                </p:grpSpPr>
                <p:sp>
                  <p:nvSpPr>
                    <p:cNvPr id="196" name="角丸四角形 195"/>
                    <p:cNvSpPr/>
                    <p:nvPr/>
                  </p:nvSpPr>
                  <p:spPr>
                    <a:xfrm rot="5400000">
                      <a:off x="8308348" y="2645405"/>
                      <a:ext cx="570460" cy="254603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97" name="角丸四角形 196"/>
                    <p:cNvSpPr/>
                    <p:nvPr/>
                  </p:nvSpPr>
                  <p:spPr>
                    <a:xfrm rot="5041102">
                      <a:off x="8618032" y="2679263"/>
                      <a:ext cx="455692" cy="203611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98" name="角丸四角形 197"/>
                    <p:cNvSpPr/>
                    <p:nvPr/>
                  </p:nvSpPr>
                  <p:spPr>
                    <a:xfrm rot="4450043">
                      <a:off x="8847255" y="2678229"/>
                      <a:ext cx="399208" cy="165101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99" name="角丸四角形 198"/>
                    <p:cNvSpPr/>
                    <p:nvPr/>
                  </p:nvSpPr>
                  <p:spPr>
                    <a:xfrm rot="5863639">
                      <a:off x="7996253" y="2647625"/>
                      <a:ext cx="610124" cy="250164"/>
                    </a:xfrm>
                    <a:prstGeom prst="roundRect">
                      <a:avLst>
                        <a:gd name="adj" fmla="val 50000"/>
                      </a:avLst>
                    </a:prstGeom>
                    <a:gradFill flip="none" rotWithShape="1">
                      <a:gsLst>
                        <a:gs pos="0">
                          <a:sysClr val="window" lastClr="FFFFFF"/>
                        </a:gs>
                        <a:gs pos="55000">
                          <a:srgbClr val="FFCC99">
                            <a:shade val="100000"/>
                            <a:satMod val="115000"/>
                          </a:srgbClr>
                        </a:gs>
                      </a:gsLst>
                      <a:path path="circle">
                        <a:fillToRect l="100000" b="100000"/>
                      </a:path>
                      <a:tileRect t="-100000" r="-100000"/>
                    </a:gra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</p:grpSp>
          </p:grpSp>
        </p:grpSp>
        <p:grpSp>
          <p:nvGrpSpPr>
            <p:cNvPr id="171" name="グループ化 170"/>
            <p:cNvGrpSpPr/>
            <p:nvPr/>
          </p:nvGrpSpPr>
          <p:grpSpPr>
            <a:xfrm>
              <a:off x="2211748" y="552699"/>
              <a:ext cx="711316" cy="398955"/>
              <a:chOff x="2859979" y="1731565"/>
              <a:chExt cx="505317" cy="283417"/>
            </a:xfrm>
          </p:grpSpPr>
          <p:sp>
            <p:nvSpPr>
              <p:cNvPr id="182" name="角丸四角形 181"/>
              <p:cNvSpPr/>
              <p:nvPr/>
            </p:nvSpPr>
            <p:spPr>
              <a:xfrm>
                <a:off x="2903829" y="1973885"/>
                <a:ext cx="417617" cy="41097"/>
              </a:xfrm>
              <a:prstGeom prst="roundRect">
                <a:avLst/>
              </a:prstGeom>
              <a:solidFill>
                <a:sysClr val="window" lastClr="FFFFFF">
                  <a:lumMod val="6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83" name="角丸四角形 182"/>
              <p:cNvSpPr/>
              <p:nvPr/>
            </p:nvSpPr>
            <p:spPr>
              <a:xfrm>
                <a:off x="2923666" y="1990337"/>
                <a:ext cx="361238" cy="24645"/>
              </a:xfrm>
              <a:prstGeom prst="roundRect">
                <a:avLst/>
              </a:prstGeom>
              <a:pattFill prst="dkVert">
                <a:fgClr>
                  <a:sysClr val="window" lastClr="FFFFFF">
                    <a:lumMod val="65000"/>
                  </a:sysClr>
                </a:fgClr>
                <a:bgClr>
                  <a:sysClr val="windowText" lastClr="000000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84" name="円/楕円 183"/>
              <p:cNvSpPr/>
              <p:nvPr/>
            </p:nvSpPr>
            <p:spPr>
              <a:xfrm>
                <a:off x="3297007" y="1988676"/>
                <a:ext cx="13156" cy="14808"/>
              </a:xfrm>
              <a:prstGeom prst="ellipse">
                <a:avLst/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85" name="台形 184"/>
              <p:cNvSpPr/>
              <p:nvPr/>
            </p:nvSpPr>
            <p:spPr>
              <a:xfrm rot="10800000">
                <a:off x="2859979" y="1754129"/>
                <a:ext cx="505317" cy="219755"/>
              </a:xfrm>
              <a:prstGeom prst="trapezoid">
                <a:avLst/>
              </a:prstGeom>
              <a:solidFill>
                <a:sysClr val="window" lastClr="FFFFFF">
                  <a:lumMod val="6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86" name="台形 185"/>
              <p:cNvSpPr/>
              <p:nvPr/>
            </p:nvSpPr>
            <p:spPr>
              <a:xfrm rot="10800000" flipV="1">
                <a:off x="2859979" y="1731565"/>
                <a:ext cx="505317" cy="22563"/>
              </a:xfrm>
              <a:prstGeom prst="trapezoid">
                <a:avLst/>
              </a:prstGeom>
              <a:solidFill>
                <a:sysClr val="window" lastClr="FFFFFF">
                  <a:lumMod val="7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72" name="グループ化 171"/>
            <p:cNvGrpSpPr/>
            <p:nvPr/>
          </p:nvGrpSpPr>
          <p:grpSpPr>
            <a:xfrm>
              <a:off x="1483608" y="736575"/>
              <a:ext cx="2192852" cy="794536"/>
              <a:chOff x="2342710" y="5764872"/>
              <a:chExt cx="1557797" cy="564437"/>
            </a:xfrm>
          </p:grpSpPr>
          <p:sp>
            <p:nvSpPr>
              <p:cNvPr id="173" name="正方形/長方形 4"/>
              <p:cNvSpPr/>
              <p:nvPr/>
            </p:nvSpPr>
            <p:spPr>
              <a:xfrm>
                <a:off x="2393007" y="5941975"/>
                <a:ext cx="1457203" cy="387334"/>
              </a:xfrm>
              <a:custGeom>
                <a:avLst/>
                <a:gdLst>
                  <a:gd name="connsiteX0" fmla="*/ 0 w 2952750"/>
                  <a:gd name="connsiteY0" fmla="*/ 0 h 1110614"/>
                  <a:gd name="connsiteX1" fmla="*/ 2952750 w 2952750"/>
                  <a:gd name="connsiteY1" fmla="*/ 0 h 1110614"/>
                  <a:gd name="connsiteX2" fmla="*/ 2952750 w 2952750"/>
                  <a:gd name="connsiteY2" fmla="*/ 1110614 h 1110614"/>
                  <a:gd name="connsiteX3" fmla="*/ 0 w 2952750"/>
                  <a:gd name="connsiteY3" fmla="*/ 1110614 h 1110614"/>
                  <a:gd name="connsiteX4" fmla="*/ 0 w 2952750"/>
                  <a:gd name="connsiteY4" fmla="*/ 0 h 1110614"/>
                  <a:gd name="connsiteX0" fmla="*/ 0 w 2952750"/>
                  <a:gd name="connsiteY0" fmla="*/ 0 h 1110614"/>
                  <a:gd name="connsiteX1" fmla="*/ 2952750 w 2952750"/>
                  <a:gd name="connsiteY1" fmla="*/ 0 h 1110614"/>
                  <a:gd name="connsiteX2" fmla="*/ 2952750 w 2952750"/>
                  <a:gd name="connsiteY2" fmla="*/ 1110614 h 1110614"/>
                  <a:gd name="connsiteX3" fmla="*/ 1340169 w 2952750"/>
                  <a:gd name="connsiteY3" fmla="*/ 1104900 h 1110614"/>
                  <a:gd name="connsiteX4" fmla="*/ 0 w 2952750"/>
                  <a:gd name="connsiteY4" fmla="*/ 1110614 h 1110614"/>
                  <a:gd name="connsiteX5" fmla="*/ 0 w 2952750"/>
                  <a:gd name="connsiteY5" fmla="*/ 0 h 1110614"/>
                  <a:gd name="connsiteX0" fmla="*/ 1340169 w 2952750"/>
                  <a:gd name="connsiteY0" fmla="*/ 1104900 h 1196340"/>
                  <a:gd name="connsiteX1" fmla="*/ 0 w 2952750"/>
                  <a:gd name="connsiteY1" fmla="*/ 1110614 h 1196340"/>
                  <a:gd name="connsiteX2" fmla="*/ 0 w 2952750"/>
                  <a:gd name="connsiteY2" fmla="*/ 0 h 1196340"/>
                  <a:gd name="connsiteX3" fmla="*/ 2952750 w 2952750"/>
                  <a:gd name="connsiteY3" fmla="*/ 0 h 1196340"/>
                  <a:gd name="connsiteX4" fmla="*/ 2952750 w 2952750"/>
                  <a:gd name="connsiteY4" fmla="*/ 1110614 h 1196340"/>
                  <a:gd name="connsiteX5" fmla="*/ 1431609 w 2952750"/>
                  <a:gd name="connsiteY5" fmla="*/ 1196340 h 1196340"/>
                  <a:gd name="connsiteX0" fmla="*/ 1340169 w 2952750"/>
                  <a:gd name="connsiteY0" fmla="*/ 1104900 h 1110614"/>
                  <a:gd name="connsiteX1" fmla="*/ 0 w 2952750"/>
                  <a:gd name="connsiteY1" fmla="*/ 1110614 h 1110614"/>
                  <a:gd name="connsiteX2" fmla="*/ 0 w 2952750"/>
                  <a:gd name="connsiteY2" fmla="*/ 0 h 1110614"/>
                  <a:gd name="connsiteX3" fmla="*/ 2952750 w 2952750"/>
                  <a:gd name="connsiteY3" fmla="*/ 0 h 1110614"/>
                  <a:gd name="connsiteX4" fmla="*/ 2952750 w 2952750"/>
                  <a:gd name="connsiteY4" fmla="*/ 1110614 h 1110614"/>
                  <a:gd name="connsiteX0" fmla="*/ 0 w 2952750"/>
                  <a:gd name="connsiteY0" fmla="*/ 1110614 h 1110614"/>
                  <a:gd name="connsiteX1" fmla="*/ 0 w 2952750"/>
                  <a:gd name="connsiteY1" fmla="*/ 0 h 1110614"/>
                  <a:gd name="connsiteX2" fmla="*/ 2952750 w 2952750"/>
                  <a:gd name="connsiteY2" fmla="*/ 0 h 1110614"/>
                  <a:gd name="connsiteX3" fmla="*/ 2952750 w 2952750"/>
                  <a:gd name="connsiteY3" fmla="*/ 1110614 h 11106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952750" h="1110614">
                    <a:moveTo>
                      <a:pt x="0" y="1110614"/>
                    </a:moveTo>
                    <a:lnTo>
                      <a:pt x="0" y="0"/>
                    </a:lnTo>
                    <a:lnTo>
                      <a:pt x="2952750" y="0"/>
                    </a:lnTo>
                    <a:lnTo>
                      <a:pt x="2952750" y="1110614"/>
                    </a:lnTo>
                  </a:path>
                </a:pathLst>
              </a:custGeom>
              <a:solidFill>
                <a:srgbClr val="FFC000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74" name="正方形/長方形 173"/>
              <p:cNvSpPr/>
              <p:nvPr/>
            </p:nvSpPr>
            <p:spPr>
              <a:xfrm>
                <a:off x="2393007" y="5941975"/>
                <a:ext cx="1457203" cy="42306"/>
              </a:xfrm>
              <a:prstGeom prst="rect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75" name="正方形/長方形 174"/>
              <p:cNvSpPr/>
              <p:nvPr/>
            </p:nvSpPr>
            <p:spPr>
              <a:xfrm>
                <a:off x="2342710" y="5915651"/>
                <a:ext cx="1557797" cy="35725"/>
              </a:xfrm>
              <a:prstGeom prst="rect">
                <a:avLst/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76" name="正方形/長方形 175"/>
              <p:cNvSpPr/>
              <p:nvPr/>
            </p:nvSpPr>
            <p:spPr>
              <a:xfrm>
                <a:off x="2396951" y="5808745"/>
                <a:ext cx="263636" cy="38949"/>
              </a:xfrm>
              <a:prstGeom prst="rect">
                <a:avLst/>
              </a:prstGeom>
              <a:solidFill>
                <a:srgbClr val="00206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77" name="正方形/長方形 176"/>
              <p:cNvSpPr/>
              <p:nvPr/>
            </p:nvSpPr>
            <p:spPr>
              <a:xfrm>
                <a:off x="2417340" y="5848902"/>
                <a:ext cx="263636" cy="66749"/>
              </a:xfrm>
              <a:prstGeom prst="rect">
                <a:avLst/>
              </a:pr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78" name="グループ化 177"/>
              <p:cNvGrpSpPr/>
              <p:nvPr/>
            </p:nvGrpSpPr>
            <p:grpSpPr>
              <a:xfrm>
                <a:off x="3540962" y="5765228"/>
                <a:ext cx="218851" cy="150422"/>
                <a:chOff x="2460964" y="4560022"/>
                <a:chExt cx="443460" cy="304803"/>
              </a:xfrm>
            </p:grpSpPr>
            <p:sp>
              <p:nvSpPr>
                <p:cNvPr id="180" name="ドーナツ 179"/>
                <p:cNvSpPr/>
                <p:nvPr/>
              </p:nvSpPr>
              <p:spPr>
                <a:xfrm>
                  <a:off x="2710880" y="4580633"/>
                  <a:ext cx="193544" cy="193544"/>
                </a:xfrm>
                <a:prstGeom prst="donut">
                  <a:avLst>
                    <a:gd name="adj" fmla="val 19182"/>
                  </a:avLst>
                </a:prstGeom>
                <a:solidFill>
                  <a:sysClr val="window" lastClr="FFFFFF">
                    <a:lumMod val="7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81" name="台形 180"/>
                <p:cNvSpPr/>
                <p:nvPr/>
              </p:nvSpPr>
              <p:spPr>
                <a:xfrm rot="10800000">
                  <a:off x="2460964" y="4560022"/>
                  <a:ext cx="351914" cy="304803"/>
                </a:xfrm>
                <a:prstGeom prst="trapezoid">
                  <a:avLst>
                    <a:gd name="adj" fmla="val 20618"/>
                  </a:avLst>
                </a:prstGeom>
                <a:solidFill>
                  <a:sysClr val="window" lastClr="FFFFFF">
                    <a:lumMod val="7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179" name="正方形/長方形 178"/>
              <p:cNvSpPr/>
              <p:nvPr/>
            </p:nvSpPr>
            <p:spPr>
              <a:xfrm>
                <a:off x="2447091" y="5764872"/>
                <a:ext cx="263636" cy="38949"/>
              </a:xfrm>
              <a:prstGeom prst="rect">
                <a:avLst/>
              </a:prstGeom>
              <a:solidFill>
                <a:srgbClr val="70AD47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219" name="グループ化 218"/>
          <p:cNvGrpSpPr>
            <a:grpSpLocks noChangeAspect="1"/>
          </p:cNvGrpSpPr>
          <p:nvPr/>
        </p:nvGrpSpPr>
        <p:grpSpPr>
          <a:xfrm>
            <a:off x="4090423" y="874036"/>
            <a:ext cx="1754283" cy="1543309"/>
            <a:chOff x="4048514" y="-398025"/>
            <a:chExt cx="2192854" cy="1929136"/>
          </a:xfrm>
        </p:grpSpPr>
        <p:grpSp>
          <p:nvGrpSpPr>
            <p:cNvPr id="220" name="グループ化 219"/>
            <p:cNvGrpSpPr/>
            <p:nvPr/>
          </p:nvGrpSpPr>
          <p:grpSpPr>
            <a:xfrm>
              <a:off x="4518792" y="-398025"/>
              <a:ext cx="987186" cy="1374798"/>
              <a:chOff x="-2044910" y="6429508"/>
              <a:chExt cx="987186" cy="1374798"/>
            </a:xfrm>
          </p:grpSpPr>
          <p:grpSp>
            <p:nvGrpSpPr>
              <p:cNvPr id="250" name="グループ化 249"/>
              <p:cNvGrpSpPr/>
              <p:nvPr/>
            </p:nvGrpSpPr>
            <p:grpSpPr>
              <a:xfrm>
                <a:off x="-1845361" y="6429508"/>
                <a:ext cx="731898" cy="1325799"/>
                <a:chOff x="8078541" y="4690578"/>
                <a:chExt cx="731898" cy="1325799"/>
              </a:xfrm>
            </p:grpSpPr>
            <p:sp>
              <p:nvSpPr>
                <p:cNvPr id="267" name="フリーフォーム 266"/>
                <p:cNvSpPr/>
                <p:nvPr/>
              </p:nvSpPr>
              <p:spPr>
                <a:xfrm>
                  <a:off x="8078541" y="4690578"/>
                  <a:ext cx="731898" cy="986617"/>
                </a:xfrm>
                <a:custGeom>
                  <a:avLst/>
                  <a:gdLst>
                    <a:gd name="connsiteX0" fmla="*/ 425446 w 850891"/>
                    <a:gd name="connsiteY0" fmla="*/ 0 h 1027118"/>
                    <a:gd name="connsiteX1" fmla="*/ 726282 w 850891"/>
                    <a:gd name="connsiteY1" fmla="*/ 124610 h 1027118"/>
                    <a:gd name="connsiteX2" fmla="*/ 726281 w 850891"/>
                    <a:gd name="connsiteY2" fmla="*/ 124610 h 1027118"/>
                    <a:gd name="connsiteX3" fmla="*/ 726281 w 850891"/>
                    <a:gd name="connsiteY3" fmla="*/ 726283 h 1027118"/>
                    <a:gd name="connsiteX4" fmla="*/ 425446 w 850891"/>
                    <a:gd name="connsiteY4" fmla="*/ 1027118 h 1027118"/>
                    <a:gd name="connsiteX5" fmla="*/ 124609 w 850891"/>
                    <a:gd name="connsiteY5" fmla="*/ 726282 h 1027118"/>
                    <a:gd name="connsiteX6" fmla="*/ 124609 w 850891"/>
                    <a:gd name="connsiteY6" fmla="*/ 124610 h 1027118"/>
                    <a:gd name="connsiteX7" fmla="*/ 425446 w 850891"/>
                    <a:gd name="connsiteY7" fmla="*/ 0 h 10271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850891" h="1027118">
                      <a:moveTo>
                        <a:pt x="425446" y="0"/>
                      </a:moveTo>
                      <a:cubicBezTo>
                        <a:pt x="534327" y="0"/>
                        <a:pt x="643208" y="41537"/>
                        <a:pt x="726282" y="124610"/>
                      </a:cubicBezTo>
                      <a:lnTo>
                        <a:pt x="726281" y="124610"/>
                      </a:lnTo>
                      <a:cubicBezTo>
                        <a:pt x="892428" y="290757"/>
                        <a:pt x="892428" y="560136"/>
                        <a:pt x="726281" y="726283"/>
                      </a:cubicBezTo>
                      <a:lnTo>
                        <a:pt x="425446" y="1027118"/>
                      </a:lnTo>
                      <a:lnTo>
                        <a:pt x="124609" y="726282"/>
                      </a:lnTo>
                      <a:cubicBezTo>
                        <a:pt x="-41537" y="560135"/>
                        <a:pt x="-41537" y="290757"/>
                        <a:pt x="124609" y="124610"/>
                      </a:cubicBezTo>
                      <a:cubicBezTo>
                        <a:pt x="207683" y="41537"/>
                        <a:pt x="316565" y="0"/>
                        <a:pt x="425446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68" name="片側の 2 つの角を丸めた四角形 267"/>
                <p:cNvSpPr/>
                <p:nvPr/>
              </p:nvSpPr>
              <p:spPr>
                <a:xfrm rot="10800000">
                  <a:off x="8370285" y="5319902"/>
                  <a:ext cx="139982" cy="24436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9966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69" name="円/楕円 238"/>
                <p:cNvSpPr/>
                <p:nvPr/>
              </p:nvSpPr>
              <p:spPr>
                <a:xfrm>
                  <a:off x="8150754" y="4927031"/>
                  <a:ext cx="579044" cy="507499"/>
                </a:xfrm>
                <a:custGeom>
                  <a:avLst/>
                  <a:gdLst>
                    <a:gd name="connsiteX0" fmla="*/ 0 w 579044"/>
                    <a:gd name="connsiteY0" fmla="*/ 318294 h 636588"/>
                    <a:gd name="connsiteX1" fmla="*/ 289522 w 579044"/>
                    <a:gd name="connsiteY1" fmla="*/ 0 h 636588"/>
                    <a:gd name="connsiteX2" fmla="*/ 579044 w 579044"/>
                    <a:gd name="connsiteY2" fmla="*/ 318294 h 636588"/>
                    <a:gd name="connsiteX3" fmla="*/ 289522 w 579044"/>
                    <a:gd name="connsiteY3" fmla="*/ 636588 h 636588"/>
                    <a:gd name="connsiteX4" fmla="*/ 0 w 579044"/>
                    <a:gd name="connsiteY4" fmla="*/ 318294 h 636588"/>
                    <a:gd name="connsiteX0" fmla="*/ 0 w 579044"/>
                    <a:gd name="connsiteY0" fmla="*/ 318294 h 636588"/>
                    <a:gd name="connsiteX1" fmla="*/ 289522 w 579044"/>
                    <a:gd name="connsiteY1" fmla="*/ 0 h 636588"/>
                    <a:gd name="connsiteX2" fmla="*/ 579044 w 579044"/>
                    <a:gd name="connsiteY2" fmla="*/ 318294 h 636588"/>
                    <a:gd name="connsiteX3" fmla="*/ 289522 w 579044"/>
                    <a:gd name="connsiteY3" fmla="*/ 636588 h 636588"/>
                    <a:gd name="connsiteX4" fmla="*/ 0 w 579044"/>
                    <a:gd name="connsiteY4" fmla="*/ 318294 h 636588"/>
                    <a:gd name="connsiteX0" fmla="*/ 0 w 579044"/>
                    <a:gd name="connsiteY0" fmla="*/ 318294 h 636588"/>
                    <a:gd name="connsiteX1" fmla="*/ 289522 w 579044"/>
                    <a:gd name="connsiteY1" fmla="*/ 0 h 636588"/>
                    <a:gd name="connsiteX2" fmla="*/ 579044 w 579044"/>
                    <a:gd name="connsiteY2" fmla="*/ 318294 h 636588"/>
                    <a:gd name="connsiteX3" fmla="*/ 289522 w 579044"/>
                    <a:gd name="connsiteY3" fmla="*/ 636588 h 636588"/>
                    <a:gd name="connsiteX4" fmla="*/ 0 w 579044"/>
                    <a:gd name="connsiteY4" fmla="*/ 318294 h 636588"/>
                    <a:gd name="connsiteX0" fmla="*/ 289522 w 579044"/>
                    <a:gd name="connsiteY0" fmla="*/ 0 h 636588"/>
                    <a:gd name="connsiteX1" fmla="*/ 579044 w 579044"/>
                    <a:gd name="connsiteY1" fmla="*/ 318294 h 636588"/>
                    <a:gd name="connsiteX2" fmla="*/ 289522 w 579044"/>
                    <a:gd name="connsiteY2" fmla="*/ 636588 h 636588"/>
                    <a:gd name="connsiteX3" fmla="*/ 0 w 579044"/>
                    <a:gd name="connsiteY3" fmla="*/ 318294 h 636588"/>
                    <a:gd name="connsiteX4" fmla="*/ 380962 w 579044"/>
                    <a:gd name="connsiteY4" fmla="*/ 91440 h 636588"/>
                    <a:gd name="connsiteX0" fmla="*/ 289522 w 579044"/>
                    <a:gd name="connsiteY0" fmla="*/ 0 h 636588"/>
                    <a:gd name="connsiteX1" fmla="*/ 579044 w 579044"/>
                    <a:gd name="connsiteY1" fmla="*/ 318294 h 636588"/>
                    <a:gd name="connsiteX2" fmla="*/ 289522 w 579044"/>
                    <a:gd name="connsiteY2" fmla="*/ 636588 h 636588"/>
                    <a:gd name="connsiteX3" fmla="*/ 0 w 579044"/>
                    <a:gd name="connsiteY3" fmla="*/ 318294 h 636588"/>
                    <a:gd name="connsiteX4" fmla="*/ 342862 w 579044"/>
                    <a:gd name="connsiteY4" fmla="*/ 170815 h 636588"/>
                    <a:gd name="connsiteX0" fmla="*/ 349847 w 579044"/>
                    <a:gd name="connsiteY0" fmla="*/ 39186 h 507499"/>
                    <a:gd name="connsiteX1" fmla="*/ 579044 w 579044"/>
                    <a:gd name="connsiteY1" fmla="*/ 189205 h 507499"/>
                    <a:gd name="connsiteX2" fmla="*/ 289522 w 579044"/>
                    <a:gd name="connsiteY2" fmla="*/ 507499 h 507499"/>
                    <a:gd name="connsiteX3" fmla="*/ 0 w 579044"/>
                    <a:gd name="connsiteY3" fmla="*/ 189205 h 507499"/>
                    <a:gd name="connsiteX4" fmla="*/ 342862 w 579044"/>
                    <a:gd name="connsiteY4" fmla="*/ 41726 h 507499"/>
                    <a:gd name="connsiteX0" fmla="*/ 349847 w 579044"/>
                    <a:gd name="connsiteY0" fmla="*/ 39186 h 507499"/>
                    <a:gd name="connsiteX1" fmla="*/ 579044 w 579044"/>
                    <a:gd name="connsiteY1" fmla="*/ 189205 h 507499"/>
                    <a:gd name="connsiteX2" fmla="*/ 289522 w 579044"/>
                    <a:gd name="connsiteY2" fmla="*/ 507499 h 507499"/>
                    <a:gd name="connsiteX3" fmla="*/ 0 w 579044"/>
                    <a:gd name="connsiteY3" fmla="*/ 189205 h 507499"/>
                    <a:gd name="connsiteX4" fmla="*/ 342862 w 579044"/>
                    <a:gd name="connsiteY4" fmla="*/ 41726 h 5074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79044" h="507499">
                      <a:moveTo>
                        <a:pt x="349847" y="39186"/>
                      </a:moveTo>
                      <a:cubicBezTo>
                        <a:pt x="497046" y="-33839"/>
                        <a:pt x="579044" y="13416"/>
                        <a:pt x="579044" y="189205"/>
                      </a:cubicBezTo>
                      <a:cubicBezTo>
                        <a:pt x="579044" y="364994"/>
                        <a:pt x="449421" y="507499"/>
                        <a:pt x="289522" y="507499"/>
                      </a:cubicBezTo>
                      <a:cubicBezTo>
                        <a:pt x="129623" y="507499"/>
                        <a:pt x="0" y="364994"/>
                        <a:pt x="0" y="189205"/>
                      </a:cubicBezTo>
                      <a:cubicBezTo>
                        <a:pt x="0" y="13416"/>
                        <a:pt x="91523" y="-49714"/>
                        <a:pt x="342862" y="41726"/>
                      </a:cubicBezTo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70" name="フリーフォーム 269"/>
                <p:cNvSpPr/>
                <p:nvPr/>
              </p:nvSpPr>
              <p:spPr>
                <a:xfrm>
                  <a:off x="8155267" y="4874987"/>
                  <a:ext cx="574531" cy="154607"/>
                </a:xfrm>
                <a:custGeom>
                  <a:avLst/>
                  <a:gdLst>
                    <a:gd name="connsiteX0" fmla="*/ 287487 w 574531"/>
                    <a:gd name="connsiteY0" fmla="*/ 0 h 142237"/>
                    <a:gd name="connsiteX1" fmla="*/ 541357 w 574531"/>
                    <a:gd name="connsiteY1" fmla="*/ 37116 h 142237"/>
                    <a:gd name="connsiteX2" fmla="*/ 565729 w 574531"/>
                    <a:gd name="connsiteY2" fmla="*/ 49875 h 142237"/>
                    <a:gd name="connsiteX3" fmla="*/ 574531 w 574531"/>
                    <a:gd name="connsiteY3" fmla="*/ 142237 h 142237"/>
                    <a:gd name="connsiteX4" fmla="*/ 507831 w 574531"/>
                    <a:gd name="connsiteY4" fmla="*/ 105999 h 142237"/>
                    <a:gd name="connsiteX5" fmla="*/ 499725 w 574531"/>
                    <a:gd name="connsiteY5" fmla="*/ 90229 h 142237"/>
                    <a:gd name="connsiteX6" fmla="*/ 504681 w 574531"/>
                    <a:gd name="connsiteY6" fmla="*/ 142237 h 142237"/>
                    <a:gd name="connsiteX7" fmla="*/ 437981 w 574531"/>
                    <a:gd name="connsiteY7" fmla="*/ 105999 h 142237"/>
                    <a:gd name="connsiteX8" fmla="*/ 429875 w 574531"/>
                    <a:gd name="connsiteY8" fmla="*/ 90229 h 142237"/>
                    <a:gd name="connsiteX9" fmla="*/ 434831 w 574531"/>
                    <a:gd name="connsiteY9" fmla="*/ 142237 h 142237"/>
                    <a:gd name="connsiteX10" fmla="*/ 368131 w 574531"/>
                    <a:gd name="connsiteY10" fmla="*/ 105999 h 142237"/>
                    <a:gd name="connsiteX11" fmla="*/ 360025 w 574531"/>
                    <a:gd name="connsiteY11" fmla="*/ 90229 h 142237"/>
                    <a:gd name="connsiteX12" fmla="*/ 364981 w 574531"/>
                    <a:gd name="connsiteY12" fmla="*/ 142237 h 142237"/>
                    <a:gd name="connsiteX13" fmla="*/ 298281 w 574531"/>
                    <a:gd name="connsiteY13" fmla="*/ 105999 h 142237"/>
                    <a:gd name="connsiteX14" fmla="*/ 294073 w 574531"/>
                    <a:gd name="connsiteY14" fmla="*/ 97812 h 142237"/>
                    <a:gd name="connsiteX15" fmla="*/ 298306 w 574531"/>
                    <a:gd name="connsiteY15" fmla="*/ 142237 h 142237"/>
                    <a:gd name="connsiteX16" fmla="*/ 231606 w 574531"/>
                    <a:gd name="connsiteY16" fmla="*/ 105999 h 142237"/>
                    <a:gd name="connsiteX17" fmla="*/ 223500 w 574531"/>
                    <a:gd name="connsiteY17" fmla="*/ 90229 h 142237"/>
                    <a:gd name="connsiteX18" fmla="*/ 228456 w 574531"/>
                    <a:gd name="connsiteY18" fmla="*/ 142237 h 142237"/>
                    <a:gd name="connsiteX19" fmla="*/ 161756 w 574531"/>
                    <a:gd name="connsiteY19" fmla="*/ 105999 h 142237"/>
                    <a:gd name="connsiteX20" fmla="*/ 153650 w 574531"/>
                    <a:gd name="connsiteY20" fmla="*/ 90229 h 142237"/>
                    <a:gd name="connsiteX21" fmla="*/ 158606 w 574531"/>
                    <a:gd name="connsiteY21" fmla="*/ 142237 h 142237"/>
                    <a:gd name="connsiteX22" fmla="*/ 91906 w 574531"/>
                    <a:gd name="connsiteY22" fmla="*/ 105999 h 142237"/>
                    <a:gd name="connsiteX23" fmla="*/ 83800 w 574531"/>
                    <a:gd name="connsiteY23" fmla="*/ 90229 h 142237"/>
                    <a:gd name="connsiteX24" fmla="*/ 88756 w 574531"/>
                    <a:gd name="connsiteY24" fmla="*/ 142237 h 142237"/>
                    <a:gd name="connsiteX25" fmla="*/ 1841 w 574531"/>
                    <a:gd name="connsiteY25" fmla="*/ 66672 h 142237"/>
                    <a:gd name="connsiteX26" fmla="*/ 0 w 574531"/>
                    <a:gd name="connsiteY26" fmla="*/ 54715 h 142237"/>
                    <a:gd name="connsiteX27" fmla="*/ 33617 w 574531"/>
                    <a:gd name="connsiteY27" fmla="*/ 37116 h 142237"/>
                    <a:gd name="connsiteX28" fmla="*/ 287487 w 574531"/>
                    <a:gd name="connsiteY28" fmla="*/ 0 h 142237"/>
                    <a:gd name="connsiteX0" fmla="*/ 287487 w 574531"/>
                    <a:gd name="connsiteY0" fmla="*/ 0 h 142237"/>
                    <a:gd name="connsiteX1" fmla="*/ 541357 w 574531"/>
                    <a:gd name="connsiteY1" fmla="*/ 37116 h 142237"/>
                    <a:gd name="connsiteX2" fmla="*/ 565729 w 574531"/>
                    <a:gd name="connsiteY2" fmla="*/ 49875 h 142237"/>
                    <a:gd name="connsiteX3" fmla="*/ 574531 w 574531"/>
                    <a:gd name="connsiteY3" fmla="*/ 142237 h 142237"/>
                    <a:gd name="connsiteX4" fmla="*/ 507831 w 574531"/>
                    <a:gd name="connsiteY4" fmla="*/ 105999 h 142237"/>
                    <a:gd name="connsiteX5" fmla="*/ 499725 w 574531"/>
                    <a:gd name="connsiteY5" fmla="*/ 90229 h 142237"/>
                    <a:gd name="connsiteX6" fmla="*/ 504681 w 574531"/>
                    <a:gd name="connsiteY6" fmla="*/ 142237 h 142237"/>
                    <a:gd name="connsiteX7" fmla="*/ 437981 w 574531"/>
                    <a:gd name="connsiteY7" fmla="*/ 105999 h 142237"/>
                    <a:gd name="connsiteX8" fmla="*/ 429875 w 574531"/>
                    <a:gd name="connsiteY8" fmla="*/ 90229 h 142237"/>
                    <a:gd name="connsiteX9" fmla="*/ 434831 w 574531"/>
                    <a:gd name="connsiteY9" fmla="*/ 142237 h 142237"/>
                    <a:gd name="connsiteX10" fmla="*/ 368131 w 574531"/>
                    <a:gd name="connsiteY10" fmla="*/ 105999 h 142237"/>
                    <a:gd name="connsiteX11" fmla="*/ 360025 w 574531"/>
                    <a:gd name="connsiteY11" fmla="*/ 90229 h 142237"/>
                    <a:gd name="connsiteX12" fmla="*/ 364981 w 574531"/>
                    <a:gd name="connsiteY12" fmla="*/ 142237 h 142237"/>
                    <a:gd name="connsiteX13" fmla="*/ 298281 w 574531"/>
                    <a:gd name="connsiteY13" fmla="*/ 105999 h 142237"/>
                    <a:gd name="connsiteX14" fmla="*/ 294073 w 574531"/>
                    <a:gd name="connsiteY14" fmla="*/ 97812 h 142237"/>
                    <a:gd name="connsiteX15" fmla="*/ 298306 w 574531"/>
                    <a:gd name="connsiteY15" fmla="*/ 142237 h 142237"/>
                    <a:gd name="connsiteX16" fmla="*/ 231606 w 574531"/>
                    <a:gd name="connsiteY16" fmla="*/ 105999 h 142237"/>
                    <a:gd name="connsiteX17" fmla="*/ 223500 w 574531"/>
                    <a:gd name="connsiteY17" fmla="*/ 90229 h 142237"/>
                    <a:gd name="connsiteX18" fmla="*/ 228456 w 574531"/>
                    <a:gd name="connsiteY18" fmla="*/ 142237 h 142237"/>
                    <a:gd name="connsiteX19" fmla="*/ 161756 w 574531"/>
                    <a:gd name="connsiteY19" fmla="*/ 105999 h 142237"/>
                    <a:gd name="connsiteX20" fmla="*/ 153650 w 574531"/>
                    <a:gd name="connsiteY20" fmla="*/ 90229 h 142237"/>
                    <a:gd name="connsiteX21" fmla="*/ 158606 w 574531"/>
                    <a:gd name="connsiteY21" fmla="*/ 142237 h 142237"/>
                    <a:gd name="connsiteX22" fmla="*/ 91906 w 574531"/>
                    <a:gd name="connsiteY22" fmla="*/ 105999 h 142237"/>
                    <a:gd name="connsiteX23" fmla="*/ 83800 w 574531"/>
                    <a:gd name="connsiteY23" fmla="*/ 90229 h 142237"/>
                    <a:gd name="connsiteX24" fmla="*/ 88756 w 574531"/>
                    <a:gd name="connsiteY24" fmla="*/ 142237 h 142237"/>
                    <a:gd name="connsiteX25" fmla="*/ 1841 w 574531"/>
                    <a:gd name="connsiteY25" fmla="*/ 66672 h 142237"/>
                    <a:gd name="connsiteX26" fmla="*/ 0 w 574531"/>
                    <a:gd name="connsiteY26" fmla="*/ 54715 h 142237"/>
                    <a:gd name="connsiteX27" fmla="*/ 33617 w 574531"/>
                    <a:gd name="connsiteY27" fmla="*/ 37116 h 142237"/>
                    <a:gd name="connsiteX28" fmla="*/ 378927 w 574531"/>
                    <a:gd name="connsiteY28" fmla="*/ 54626 h 142237"/>
                    <a:gd name="connsiteX0" fmla="*/ 287487 w 574531"/>
                    <a:gd name="connsiteY0" fmla="*/ 0 h 142237"/>
                    <a:gd name="connsiteX1" fmla="*/ 541357 w 574531"/>
                    <a:gd name="connsiteY1" fmla="*/ 37116 h 142237"/>
                    <a:gd name="connsiteX2" fmla="*/ 565729 w 574531"/>
                    <a:gd name="connsiteY2" fmla="*/ 49875 h 142237"/>
                    <a:gd name="connsiteX3" fmla="*/ 574531 w 574531"/>
                    <a:gd name="connsiteY3" fmla="*/ 142237 h 142237"/>
                    <a:gd name="connsiteX4" fmla="*/ 507831 w 574531"/>
                    <a:gd name="connsiteY4" fmla="*/ 105999 h 142237"/>
                    <a:gd name="connsiteX5" fmla="*/ 499725 w 574531"/>
                    <a:gd name="connsiteY5" fmla="*/ 90229 h 142237"/>
                    <a:gd name="connsiteX6" fmla="*/ 504681 w 574531"/>
                    <a:gd name="connsiteY6" fmla="*/ 142237 h 142237"/>
                    <a:gd name="connsiteX7" fmla="*/ 437981 w 574531"/>
                    <a:gd name="connsiteY7" fmla="*/ 105999 h 142237"/>
                    <a:gd name="connsiteX8" fmla="*/ 429875 w 574531"/>
                    <a:gd name="connsiteY8" fmla="*/ 90229 h 142237"/>
                    <a:gd name="connsiteX9" fmla="*/ 434831 w 574531"/>
                    <a:gd name="connsiteY9" fmla="*/ 142237 h 142237"/>
                    <a:gd name="connsiteX10" fmla="*/ 368131 w 574531"/>
                    <a:gd name="connsiteY10" fmla="*/ 105999 h 142237"/>
                    <a:gd name="connsiteX11" fmla="*/ 360025 w 574531"/>
                    <a:gd name="connsiteY11" fmla="*/ 90229 h 142237"/>
                    <a:gd name="connsiteX12" fmla="*/ 364981 w 574531"/>
                    <a:gd name="connsiteY12" fmla="*/ 142237 h 142237"/>
                    <a:gd name="connsiteX13" fmla="*/ 298281 w 574531"/>
                    <a:gd name="connsiteY13" fmla="*/ 105999 h 142237"/>
                    <a:gd name="connsiteX14" fmla="*/ 294073 w 574531"/>
                    <a:gd name="connsiteY14" fmla="*/ 97812 h 142237"/>
                    <a:gd name="connsiteX15" fmla="*/ 298306 w 574531"/>
                    <a:gd name="connsiteY15" fmla="*/ 142237 h 142237"/>
                    <a:gd name="connsiteX16" fmla="*/ 231606 w 574531"/>
                    <a:gd name="connsiteY16" fmla="*/ 105999 h 142237"/>
                    <a:gd name="connsiteX17" fmla="*/ 223500 w 574531"/>
                    <a:gd name="connsiteY17" fmla="*/ 90229 h 142237"/>
                    <a:gd name="connsiteX18" fmla="*/ 228456 w 574531"/>
                    <a:gd name="connsiteY18" fmla="*/ 142237 h 142237"/>
                    <a:gd name="connsiteX19" fmla="*/ 161756 w 574531"/>
                    <a:gd name="connsiteY19" fmla="*/ 105999 h 142237"/>
                    <a:gd name="connsiteX20" fmla="*/ 153650 w 574531"/>
                    <a:gd name="connsiteY20" fmla="*/ 90229 h 142237"/>
                    <a:gd name="connsiteX21" fmla="*/ 158606 w 574531"/>
                    <a:gd name="connsiteY21" fmla="*/ 142237 h 142237"/>
                    <a:gd name="connsiteX22" fmla="*/ 91906 w 574531"/>
                    <a:gd name="connsiteY22" fmla="*/ 105999 h 142237"/>
                    <a:gd name="connsiteX23" fmla="*/ 83800 w 574531"/>
                    <a:gd name="connsiteY23" fmla="*/ 90229 h 142237"/>
                    <a:gd name="connsiteX24" fmla="*/ 88756 w 574531"/>
                    <a:gd name="connsiteY24" fmla="*/ 142237 h 142237"/>
                    <a:gd name="connsiteX25" fmla="*/ 1841 w 574531"/>
                    <a:gd name="connsiteY25" fmla="*/ 66672 h 142237"/>
                    <a:gd name="connsiteX26" fmla="*/ 0 w 574531"/>
                    <a:gd name="connsiteY26" fmla="*/ 54715 h 142237"/>
                    <a:gd name="connsiteX27" fmla="*/ 33617 w 574531"/>
                    <a:gd name="connsiteY27" fmla="*/ 37116 h 142237"/>
                    <a:gd name="connsiteX0" fmla="*/ 287487 w 574531"/>
                    <a:gd name="connsiteY0" fmla="*/ 0 h 142237"/>
                    <a:gd name="connsiteX1" fmla="*/ 541357 w 574531"/>
                    <a:gd name="connsiteY1" fmla="*/ 37116 h 142237"/>
                    <a:gd name="connsiteX2" fmla="*/ 565729 w 574531"/>
                    <a:gd name="connsiteY2" fmla="*/ 49875 h 142237"/>
                    <a:gd name="connsiteX3" fmla="*/ 574531 w 574531"/>
                    <a:gd name="connsiteY3" fmla="*/ 142237 h 142237"/>
                    <a:gd name="connsiteX4" fmla="*/ 507831 w 574531"/>
                    <a:gd name="connsiteY4" fmla="*/ 105999 h 142237"/>
                    <a:gd name="connsiteX5" fmla="*/ 499725 w 574531"/>
                    <a:gd name="connsiteY5" fmla="*/ 90229 h 142237"/>
                    <a:gd name="connsiteX6" fmla="*/ 504681 w 574531"/>
                    <a:gd name="connsiteY6" fmla="*/ 142237 h 142237"/>
                    <a:gd name="connsiteX7" fmla="*/ 437981 w 574531"/>
                    <a:gd name="connsiteY7" fmla="*/ 105999 h 142237"/>
                    <a:gd name="connsiteX8" fmla="*/ 429875 w 574531"/>
                    <a:gd name="connsiteY8" fmla="*/ 90229 h 142237"/>
                    <a:gd name="connsiteX9" fmla="*/ 434831 w 574531"/>
                    <a:gd name="connsiteY9" fmla="*/ 142237 h 142237"/>
                    <a:gd name="connsiteX10" fmla="*/ 368131 w 574531"/>
                    <a:gd name="connsiteY10" fmla="*/ 105999 h 142237"/>
                    <a:gd name="connsiteX11" fmla="*/ 360025 w 574531"/>
                    <a:gd name="connsiteY11" fmla="*/ 90229 h 142237"/>
                    <a:gd name="connsiteX12" fmla="*/ 364981 w 574531"/>
                    <a:gd name="connsiteY12" fmla="*/ 142237 h 142237"/>
                    <a:gd name="connsiteX13" fmla="*/ 298281 w 574531"/>
                    <a:gd name="connsiteY13" fmla="*/ 105999 h 142237"/>
                    <a:gd name="connsiteX14" fmla="*/ 294073 w 574531"/>
                    <a:gd name="connsiteY14" fmla="*/ 97812 h 142237"/>
                    <a:gd name="connsiteX15" fmla="*/ 298306 w 574531"/>
                    <a:gd name="connsiteY15" fmla="*/ 142237 h 142237"/>
                    <a:gd name="connsiteX16" fmla="*/ 231606 w 574531"/>
                    <a:gd name="connsiteY16" fmla="*/ 105999 h 142237"/>
                    <a:gd name="connsiteX17" fmla="*/ 223500 w 574531"/>
                    <a:gd name="connsiteY17" fmla="*/ 90229 h 142237"/>
                    <a:gd name="connsiteX18" fmla="*/ 228456 w 574531"/>
                    <a:gd name="connsiteY18" fmla="*/ 142237 h 142237"/>
                    <a:gd name="connsiteX19" fmla="*/ 161756 w 574531"/>
                    <a:gd name="connsiteY19" fmla="*/ 105999 h 142237"/>
                    <a:gd name="connsiteX20" fmla="*/ 153650 w 574531"/>
                    <a:gd name="connsiteY20" fmla="*/ 90229 h 142237"/>
                    <a:gd name="connsiteX21" fmla="*/ 158606 w 574531"/>
                    <a:gd name="connsiteY21" fmla="*/ 142237 h 142237"/>
                    <a:gd name="connsiteX22" fmla="*/ 91906 w 574531"/>
                    <a:gd name="connsiteY22" fmla="*/ 105999 h 142237"/>
                    <a:gd name="connsiteX23" fmla="*/ 83800 w 574531"/>
                    <a:gd name="connsiteY23" fmla="*/ 90229 h 142237"/>
                    <a:gd name="connsiteX24" fmla="*/ 88756 w 574531"/>
                    <a:gd name="connsiteY24" fmla="*/ 142237 h 142237"/>
                    <a:gd name="connsiteX25" fmla="*/ 1841 w 574531"/>
                    <a:gd name="connsiteY25" fmla="*/ 66672 h 142237"/>
                    <a:gd name="connsiteX26" fmla="*/ 0 w 574531"/>
                    <a:gd name="connsiteY26" fmla="*/ 54715 h 142237"/>
                    <a:gd name="connsiteX0" fmla="*/ 541357 w 574531"/>
                    <a:gd name="connsiteY0" fmla="*/ 0 h 105121"/>
                    <a:gd name="connsiteX1" fmla="*/ 565729 w 574531"/>
                    <a:gd name="connsiteY1" fmla="*/ 12759 h 105121"/>
                    <a:gd name="connsiteX2" fmla="*/ 574531 w 574531"/>
                    <a:gd name="connsiteY2" fmla="*/ 105121 h 105121"/>
                    <a:gd name="connsiteX3" fmla="*/ 507831 w 574531"/>
                    <a:gd name="connsiteY3" fmla="*/ 68883 h 105121"/>
                    <a:gd name="connsiteX4" fmla="*/ 499725 w 574531"/>
                    <a:gd name="connsiteY4" fmla="*/ 53113 h 105121"/>
                    <a:gd name="connsiteX5" fmla="*/ 504681 w 574531"/>
                    <a:gd name="connsiteY5" fmla="*/ 105121 h 105121"/>
                    <a:gd name="connsiteX6" fmla="*/ 437981 w 574531"/>
                    <a:gd name="connsiteY6" fmla="*/ 68883 h 105121"/>
                    <a:gd name="connsiteX7" fmla="*/ 429875 w 574531"/>
                    <a:gd name="connsiteY7" fmla="*/ 53113 h 105121"/>
                    <a:gd name="connsiteX8" fmla="*/ 434831 w 574531"/>
                    <a:gd name="connsiteY8" fmla="*/ 105121 h 105121"/>
                    <a:gd name="connsiteX9" fmla="*/ 368131 w 574531"/>
                    <a:gd name="connsiteY9" fmla="*/ 68883 h 105121"/>
                    <a:gd name="connsiteX10" fmla="*/ 360025 w 574531"/>
                    <a:gd name="connsiteY10" fmla="*/ 53113 h 105121"/>
                    <a:gd name="connsiteX11" fmla="*/ 364981 w 574531"/>
                    <a:gd name="connsiteY11" fmla="*/ 105121 h 105121"/>
                    <a:gd name="connsiteX12" fmla="*/ 298281 w 574531"/>
                    <a:gd name="connsiteY12" fmla="*/ 68883 h 105121"/>
                    <a:gd name="connsiteX13" fmla="*/ 294073 w 574531"/>
                    <a:gd name="connsiteY13" fmla="*/ 60696 h 105121"/>
                    <a:gd name="connsiteX14" fmla="*/ 298306 w 574531"/>
                    <a:gd name="connsiteY14" fmla="*/ 105121 h 105121"/>
                    <a:gd name="connsiteX15" fmla="*/ 231606 w 574531"/>
                    <a:gd name="connsiteY15" fmla="*/ 68883 h 105121"/>
                    <a:gd name="connsiteX16" fmla="*/ 223500 w 574531"/>
                    <a:gd name="connsiteY16" fmla="*/ 53113 h 105121"/>
                    <a:gd name="connsiteX17" fmla="*/ 228456 w 574531"/>
                    <a:gd name="connsiteY17" fmla="*/ 105121 h 105121"/>
                    <a:gd name="connsiteX18" fmla="*/ 161756 w 574531"/>
                    <a:gd name="connsiteY18" fmla="*/ 68883 h 105121"/>
                    <a:gd name="connsiteX19" fmla="*/ 153650 w 574531"/>
                    <a:gd name="connsiteY19" fmla="*/ 53113 h 105121"/>
                    <a:gd name="connsiteX20" fmla="*/ 158606 w 574531"/>
                    <a:gd name="connsiteY20" fmla="*/ 105121 h 105121"/>
                    <a:gd name="connsiteX21" fmla="*/ 91906 w 574531"/>
                    <a:gd name="connsiteY21" fmla="*/ 68883 h 105121"/>
                    <a:gd name="connsiteX22" fmla="*/ 83800 w 574531"/>
                    <a:gd name="connsiteY22" fmla="*/ 53113 h 105121"/>
                    <a:gd name="connsiteX23" fmla="*/ 88756 w 574531"/>
                    <a:gd name="connsiteY23" fmla="*/ 105121 h 105121"/>
                    <a:gd name="connsiteX24" fmla="*/ 1841 w 574531"/>
                    <a:gd name="connsiteY24" fmla="*/ 29556 h 105121"/>
                    <a:gd name="connsiteX25" fmla="*/ 0 w 574531"/>
                    <a:gd name="connsiteY25" fmla="*/ 17599 h 105121"/>
                    <a:gd name="connsiteX0" fmla="*/ 565729 w 574531"/>
                    <a:gd name="connsiteY0" fmla="*/ 0 h 92362"/>
                    <a:gd name="connsiteX1" fmla="*/ 574531 w 574531"/>
                    <a:gd name="connsiteY1" fmla="*/ 92362 h 92362"/>
                    <a:gd name="connsiteX2" fmla="*/ 507831 w 574531"/>
                    <a:gd name="connsiteY2" fmla="*/ 56124 h 92362"/>
                    <a:gd name="connsiteX3" fmla="*/ 499725 w 574531"/>
                    <a:gd name="connsiteY3" fmla="*/ 40354 h 92362"/>
                    <a:gd name="connsiteX4" fmla="*/ 504681 w 574531"/>
                    <a:gd name="connsiteY4" fmla="*/ 92362 h 92362"/>
                    <a:gd name="connsiteX5" fmla="*/ 437981 w 574531"/>
                    <a:gd name="connsiteY5" fmla="*/ 56124 h 92362"/>
                    <a:gd name="connsiteX6" fmla="*/ 429875 w 574531"/>
                    <a:gd name="connsiteY6" fmla="*/ 40354 h 92362"/>
                    <a:gd name="connsiteX7" fmla="*/ 434831 w 574531"/>
                    <a:gd name="connsiteY7" fmla="*/ 92362 h 92362"/>
                    <a:gd name="connsiteX8" fmla="*/ 368131 w 574531"/>
                    <a:gd name="connsiteY8" fmla="*/ 56124 h 92362"/>
                    <a:gd name="connsiteX9" fmla="*/ 360025 w 574531"/>
                    <a:gd name="connsiteY9" fmla="*/ 40354 h 92362"/>
                    <a:gd name="connsiteX10" fmla="*/ 364981 w 574531"/>
                    <a:gd name="connsiteY10" fmla="*/ 92362 h 92362"/>
                    <a:gd name="connsiteX11" fmla="*/ 298281 w 574531"/>
                    <a:gd name="connsiteY11" fmla="*/ 56124 h 92362"/>
                    <a:gd name="connsiteX12" fmla="*/ 294073 w 574531"/>
                    <a:gd name="connsiteY12" fmla="*/ 47937 h 92362"/>
                    <a:gd name="connsiteX13" fmla="*/ 298306 w 574531"/>
                    <a:gd name="connsiteY13" fmla="*/ 92362 h 92362"/>
                    <a:gd name="connsiteX14" fmla="*/ 231606 w 574531"/>
                    <a:gd name="connsiteY14" fmla="*/ 56124 h 92362"/>
                    <a:gd name="connsiteX15" fmla="*/ 223500 w 574531"/>
                    <a:gd name="connsiteY15" fmla="*/ 40354 h 92362"/>
                    <a:gd name="connsiteX16" fmla="*/ 228456 w 574531"/>
                    <a:gd name="connsiteY16" fmla="*/ 92362 h 92362"/>
                    <a:gd name="connsiteX17" fmla="*/ 161756 w 574531"/>
                    <a:gd name="connsiteY17" fmla="*/ 56124 h 92362"/>
                    <a:gd name="connsiteX18" fmla="*/ 153650 w 574531"/>
                    <a:gd name="connsiteY18" fmla="*/ 40354 h 92362"/>
                    <a:gd name="connsiteX19" fmla="*/ 158606 w 574531"/>
                    <a:gd name="connsiteY19" fmla="*/ 92362 h 92362"/>
                    <a:gd name="connsiteX20" fmla="*/ 91906 w 574531"/>
                    <a:gd name="connsiteY20" fmla="*/ 56124 h 92362"/>
                    <a:gd name="connsiteX21" fmla="*/ 83800 w 574531"/>
                    <a:gd name="connsiteY21" fmla="*/ 40354 h 92362"/>
                    <a:gd name="connsiteX22" fmla="*/ 88756 w 574531"/>
                    <a:gd name="connsiteY22" fmla="*/ 92362 h 92362"/>
                    <a:gd name="connsiteX23" fmla="*/ 1841 w 574531"/>
                    <a:gd name="connsiteY23" fmla="*/ 16797 h 92362"/>
                    <a:gd name="connsiteX24" fmla="*/ 0 w 574531"/>
                    <a:gd name="connsiteY24" fmla="*/ 4840 h 923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574531" h="92362">
                      <a:moveTo>
                        <a:pt x="565729" y="0"/>
                      </a:moveTo>
                      <a:lnTo>
                        <a:pt x="574531" y="92362"/>
                      </a:lnTo>
                      <a:cubicBezTo>
                        <a:pt x="548483" y="92362"/>
                        <a:pt x="524901" y="78514"/>
                        <a:pt x="507831" y="56124"/>
                      </a:cubicBezTo>
                      <a:lnTo>
                        <a:pt x="499725" y="40354"/>
                      </a:lnTo>
                      <a:lnTo>
                        <a:pt x="504681" y="92362"/>
                      </a:lnTo>
                      <a:cubicBezTo>
                        <a:pt x="478633" y="92362"/>
                        <a:pt x="455051" y="78514"/>
                        <a:pt x="437981" y="56124"/>
                      </a:cubicBezTo>
                      <a:lnTo>
                        <a:pt x="429875" y="40354"/>
                      </a:lnTo>
                      <a:lnTo>
                        <a:pt x="434831" y="92362"/>
                      </a:lnTo>
                      <a:cubicBezTo>
                        <a:pt x="408783" y="92362"/>
                        <a:pt x="385201" y="78514"/>
                        <a:pt x="368131" y="56124"/>
                      </a:cubicBezTo>
                      <a:lnTo>
                        <a:pt x="360025" y="40354"/>
                      </a:lnTo>
                      <a:lnTo>
                        <a:pt x="364981" y="92362"/>
                      </a:lnTo>
                      <a:cubicBezTo>
                        <a:pt x="338933" y="92362"/>
                        <a:pt x="315351" y="78514"/>
                        <a:pt x="298281" y="56124"/>
                      </a:cubicBezTo>
                      <a:lnTo>
                        <a:pt x="294073" y="47937"/>
                      </a:lnTo>
                      <a:lnTo>
                        <a:pt x="298306" y="92362"/>
                      </a:lnTo>
                      <a:cubicBezTo>
                        <a:pt x="272258" y="92362"/>
                        <a:pt x="248676" y="78514"/>
                        <a:pt x="231606" y="56124"/>
                      </a:cubicBezTo>
                      <a:lnTo>
                        <a:pt x="223500" y="40354"/>
                      </a:lnTo>
                      <a:lnTo>
                        <a:pt x="228456" y="92362"/>
                      </a:lnTo>
                      <a:cubicBezTo>
                        <a:pt x="202408" y="92362"/>
                        <a:pt x="178826" y="78514"/>
                        <a:pt x="161756" y="56124"/>
                      </a:cubicBezTo>
                      <a:lnTo>
                        <a:pt x="153650" y="40354"/>
                      </a:lnTo>
                      <a:lnTo>
                        <a:pt x="158606" y="92362"/>
                      </a:lnTo>
                      <a:cubicBezTo>
                        <a:pt x="132558" y="92362"/>
                        <a:pt x="108976" y="78514"/>
                        <a:pt x="91906" y="56124"/>
                      </a:cubicBezTo>
                      <a:lnTo>
                        <a:pt x="83800" y="40354"/>
                      </a:lnTo>
                      <a:lnTo>
                        <a:pt x="88756" y="92362"/>
                      </a:lnTo>
                      <a:cubicBezTo>
                        <a:pt x="49684" y="92362"/>
                        <a:pt x="16161" y="61204"/>
                        <a:pt x="1841" y="16797"/>
                      </a:cubicBezTo>
                      <a:lnTo>
                        <a:pt x="0" y="4840"/>
                      </a:lnTo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71" name="角丸四角形 270"/>
                <p:cNvSpPr/>
                <p:nvPr/>
              </p:nvSpPr>
              <p:spPr>
                <a:xfrm>
                  <a:off x="8220739" y="5017242"/>
                  <a:ext cx="119061" cy="144988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72" name="円/楕円 727"/>
                <p:cNvSpPr/>
                <p:nvPr/>
              </p:nvSpPr>
              <p:spPr>
                <a:xfrm>
                  <a:off x="8242715" y="5051959"/>
                  <a:ext cx="75108" cy="75108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73" name="角丸四角形 272"/>
                <p:cNvSpPr/>
                <p:nvPr/>
              </p:nvSpPr>
              <p:spPr>
                <a:xfrm>
                  <a:off x="8558877" y="5017242"/>
                  <a:ext cx="119061" cy="144988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74" name="円/楕円 729"/>
                <p:cNvSpPr/>
                <p:nvPr/>
              </p:nvSpPr>
              <p:spPr>
                <a:xfrm>
                  <a:off x="8580853" y="5051959"/>
                  <a:ext cx="75108" cy="75108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75" name="月 274"/>
                <p:cNvSpPr/>
                <p:nvPr/>
              </p:nvSpPr>
              <p:spPr>
                <a:xfrm rot="16200000">
                  <a:off x="8430434" y="5212622"/>
                  <a:ext cx="25398" cy="75418"/>
                </a:xfrm>
                <a:prstGeom prst="moon">
                  <a:avLst>
                    <a:gd name="adj" fmla="val 87500"/>
                  </a:avLst>
                </a:prstGeom>
                <a:solidFill>
                  <a:srgbClr val="FF9966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76" name="片側の 2 つの角を丸めた四角形 275"/>
                <p:cNvSpPr/>
                <p:nvPr/>
              </p:nvSpPr>
              <p:spPr>
                <a:xfrm>
                  <a:off x="8160627" y="5473933"/>
                  <a:ext cx="562934" cy="502092"/>
                </a:xfrm>
                <a:prstGeom prst="round2SameRect">
                  <a:avLst>
                    <a:gd name="adj1" fmla="val 41975"/>
                    <a:gd name="adj2" fmla="val 0"/>
                  </a:avLst>
                </a:prstGeom>
                <a:solidFill>
                  <a:sysClr val="window" lastClr="FFFFFF">
                    <a:lumMod val="9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77" name="フリーフォーム 276"/>
                <p:cNvSpPr/>
                <p:nvPr/>
              </p:nvSpPr>
              <p:spPr>
                <a:xfrm>
                  <a:off x="8139661" y="5490174"/>
                  <a:ext cx="604867" cy="526203"/>
                </a:xfrm>
                <a:custGeom>
                  <a:avLst/>
                  <a:gdLst>
                    <a:gd name="connsiteX0" fmla="*/ 141626 w 604867"/>
                    <a:gd name="connsiteY0" fmla="*/ 0 h 526203"/>
                    <a:gd name="connsiteX1" fmla="*/ 302434 w 604867"/>
                    <a:gd name="connsiteY1" fmla="*/ 456550 h 526203"/>
                    <a:gd name="connsiteX2" fmla="*/ 463242 w 604867"/>
                    <a:gd name="connsiteY2" fmla="*/ 1 h 526203"/>
                    <a:gd name="connsiteX3" fmla="*/ 476513 w 604867"/>
                    <a:gd name="connsiteY3" fmla="*/ 4120 h 526203"/>
                    <a:gd name="connsiteX4" fmla="*/ 604867 w 604867"/>
                    <a:gd name="connsiteY4" fmla="*/ 197761 h 526203"/>
                    <a:gd name="connsiteX5" fmla="*/ 604867 w 604867"/>
                    <a:gd name="connsiteY5" fmla="*/ 526203 h 526203"/>
                    <a:gd name="connsiteX6" fmla="*/ 0 w 604867"/>
                    <a:gd name="connsiteY6" fmla="*/ 526203 h 526203"/>
                    <a:gd name="connsiteX7" fmla="*/ 0 w 604867"/>
                    <a:gd name="connsiteY7" fmla="*/ 197761 h 526203"/>
                    <a:gd name="connsiteX8" fmla="*/ 128354 w 604867"/>
                    <a:gd name="connsiteY8" fmla="*/ 4120 h 5262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04867" h="526203">
                      <a:moveTo>
                        <a:pt x="141626" y="0"/>
                      </a:moveTo>
                      <a:lnTo>
                        <a:pt x="302434" y="456550"/>
                      </a:lnTo>
                      <a:lnTo>
                        <a:pt x="463242" y="1"/>
                      </a:lnTo>
                      <a:lnTo>
                        <a:pt x="476513" y="4120"/>
                      </a:lnTo>
                      <a:cubicBezTo>
                        <a:pt x="551942" y="36024"/>
                        <a:pt x="604867" y="110712"/>
                        <a:pt x="604867" y="197761"/>
                      </a:cubicBezTo>
                      <a:lnTo>
                        <a:pt x="604867" y="526203"/>
                      </a:lnTo>
                      <a:lnTo>
                        <a:pt x="0" y="526203"/>
                      </a:lnTo>
                      <a:lnTo>
                        <a:pt x="0" y="197761"/>
                      </a:lnTo>
                      <a:cubicBezTo>
                        <a:pt x="0" y="110712"/>
                        <a:pt x="52926" y="36024"/>
                        <a:pt x="128354" y="4120"/>
                      </a:cubicBezTo>
                      <a:close/>
                    </a:path>
                  </a:pathLst>
                </a:custGeom>
                <a:solidFill>
                  <a:sysClr val="windowText" lastClr="000000">
                    <a:lumMod val="65000"/>
                    <a:lumOff val="3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78" name="直角三角形 277"/>
                <p:cNvSpPr/>
                <p:nvPr/>
              </p:nvSpPr>
              <p:spPr>
                <a:xfrm rot="5400000">
                  <a:off x="8276455" y="5481430"/>
                  <a:ext cx="166542" cy="149231"/>
                </a:xfrm>
                <a:prstGeom prst="rtTriangle">
                  <a:avLst/>
                </a:prstGeom>
                <a:solidFill>
                  <a:sysClr val="window" lastClr="FFFFFF">
                    <a:lumMod val="9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79" name="直角三角形 278"/>
                <p:cNvSpPr/>
                <p:nvPr/>
              </p:nvSpPr>
              <p:spPr>
                <a:xfrm rot="16200000" flipH="1">
                  <a:off x="8441192" y="5481430"/>
                  <a:ext cx="166542" cy="149231"/>
                </a:xfrm>
                <a:prstGeom prst="rtTriangle">
                  <a:avLst/>
                </a:prstGeom>
                <a:solidFill>
                  <a:sysClr val="window" lastClr="FFFFFF">
                    <a:lumMod val="9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80" name="円/楕円 4"/>
                <p:cNvSpPr/>
                <p:nvPr/>
              </p:nvSpPr>
              <p:spPr>
                <a:xfrm>
                  <a:off x="8360237" y="5313020"/>
                  <a:ext cx="148210" cy="4571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4934" h="36810">
                      <a:moveTo>
                        <a:pt x="0" y="0"/>
                      </a:moveTo>
                      <a:cubicBezTo>
                        <a:pt x="27202" y="6486"/>
                        <a:pt x="60957" y="9752"/>
                        <a:pt x="97467" y="9752"/>
                      </a:cubicBezTo>
                      <a:cubicBezTo>
                        <a:pt x="133977" y="9752"/>
                        <a:pt x="167732" y="6486"/>
                        <a:pt x="194934" y="0"/>
                      </a:cubicBezTo>
                      <a:cubicBezTo>
                        <a:pt x="186588" y="21408"/>
                        <a:pt x="146006" y="36810"/>
                        <a:pt x="97467" y="36810"/>
                      </a:cubicBezTo>
                      <a:cubicBezTo>
                        <a:pt x="48928" y="36810"/>
                        <a:pt x="8346" y="21408"/>
                        <a:pt x="0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251" name="グループ化 250"/>
              <p:cNvGrpSpPr/>
              <p:nvPr/>
            </p:nvGrpSpPr>
            <p:grpSpPr>
              <a:xfrm rot="18743687">
                <a:off x="-1463963" y="6986401"/>
                <a:ext cx="408480" cy="244130"/>
                <a:chOff x="4977722" y="1773447"/>
                <a:chExt cx="775887" cy="463713"/>
              </a:xfrm>
            </p:grpSpPr>
            <p:sp>
              <p:nvSpPr>
                <p:cNvPr id="265" name="角丸四角形 264"/>
                <p:cNvSpPr/>
                <p:nvPr/>
              </p:nvSpPr>
              <p:spPr>
                <a:xfrm rot="20806094">
                  <a:off x="5433195" y="1914063"/>
                  <a:ext cx="320414" cy="10160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66" name="フリーフォーム 265"/>
                <p:cNvSpPr/>
                <p:nvPr/>
              </p:nvSpPr>
              <p:spPr>
                <a:xfrm rot="11700000">
                  <a:off x="4977722" y="1773447"/>
                  <a:ext cx="666875" cy="463713"/>
                </a:xfrm>
                <a:custGeom>
                  <a:avLst/>
                  <a:gdLst>
                    <a:gd name="connsiteX0" fmla="*/ 720505 w 759541"/>
                    <a:gd name="connsiteY0" fmla="*/ 291453 h 426445"/>
                    <a:gd name="connsiteX1" fmla="*/ 663874 w 759541"/>
                    <a:gd name="connsiteY1" fmla="*/ 292877 h 426445"/>
                    <a:gd name="connsiteX2" fmla="*/ 467036 w 759541"/>
                    <a:gd name="connsiteY2" fmla="*/ 217085 h 426445"/>
                    <a:gd name="connsiteX3" fmla="*/ 460311 w 759541"/>
                    <a:gd name="connsiteY3" fmla="*/ 220425 h 426445"/>
                    <a:gd name="connsiteX4" fmla="*/ 244987 w 759541"/>
                    <a:gd name="connsiteY4" fmla="*/ 278121 h 426445"/>
                    <a:gd name="connsiteX5" fmla="*/ 116682 w 759541"/>
                    <a:gd name="connsiteY5" fmla="*/ 406426 h 426445"/>
                    <a:gd name="connsiteX6" fmla="*/ 20019 w 759541"/>
                    <a:gd name="connsiteY6" fmla="*/ 406426 h 426445"/>
                    <a:gd name="connsiteX7" fmla="*/ 20019 w 759541"/>
                    <a:gd name="connsiteY7" fmla="*/ 406425 h 426445"/>
                    <a:gd name="connsiteX8" fmla="*/ 20019 w 759541"/>
                    <a:gd name="connsiteY8" fmla="*/ 309762 h 426445"/>
                    <a:gd name="connsiteX9" fmla="*/ 159327 w 759541"/>
                    <a:gd name="connsiteY9" fmla="*/ 170455 h 426445"/>
                    <a:gd name="connsiteX10" fmla="*/ 181939 w 759541"/>
                    <a:gd name="connsiteY10" fmla="*/ 155440 h 426445"/>
                    <a:gd name="connsiteX11" fmla="*/ 195031 w 759541"/>
                    <a:gd name="connsiteY11" fmla="*/ 152893 h 426445"/>
                    <a:gd name="connsiteX12" fmla="*/ 207757 w 759541"/>
                    <a:gd name="connsiteY12" fmla="*/ 146571 h 426445"/>
                    <a:gd name="connsiteX13" fmla="*/ 284288 w 759541"/>
                    <a:gd name="connsiteY13" fmla="*/ 126065 h 426445"/>
                    <a:gd name="connsiteX14" fmla="*/ 284288 w 759541"/>
                    <a:gd name="connsiteY14" fmla="*/ 85297 h 426445"/>
                    <a:gd name="connsiteX15" fmla="*/ 369585 w 759541"/>
                    <a:gd name="connsiteY15" fmla="*/ 0 h 426445"/>
                    <a:gd name="connsiteX16" fmla="*/ 527838 w 759541"/>
                    <a:gd name="connsiteY16" fmla="*/ 0 h 426445"/>
                    <a:gd name="connsiteX17" fmla="*/ 613135 w 759541"/>
                    <a:gd name="connsiteY17" fmla="*/ 85297 h 426445"/>
                    <a:gd name="connsiteX18" fmla="*/ 613135 w 759541"/>
                    <a:gd name="connsiteY18" fmla="*/ 114716 h 426445"/>
                    <a:gd name="connsiteX19" fmla="*/ 717066 w 759541"/>
                    <a:gd name="connsiteY19" fmla="*/ 154735 h 426445"/>
                    <a:gd name="connsiteX20" fmla="*/ 758116 w 759541"/>
                    <a:gd name="connsiteY20" fmla="*/ 193772 h 426445"/>
                    <a:gd name="connsiteX21" fmla="*/ 759541 w 759541"/>
                    <a:gd name="connsiteY21" fmla="*/ 250402 h 426445"/>
                    <a:gd name="connsiteX22" fmla="*/ 743761 w 759541"/>
                    <a:gd name="connsiteY22" fmla="*/ 275197 h 426445"/>
                    <a:gd name="connsiteX23" fmla="*/ 720505 w 759541"/>
                    <a:gd name="connsiteY23" fmla="*/ 291453 h 426445"/>
                    <a:gd name="connsiteX0" fmla="*/ 720505 w 759541"/>
                    <a:gd name="connsiteY0" fmla="*/ 291453 h 426445"/>
                    <a:gd name="connsiteX1" fmla="*/ 663874 w 759541"/>
                    <a:gd name="connsiteY1" fmla="*/ 292877 h 426445"/>
                    <a:gd name="connsiteX2" fmla="*/ 467036 w 759541"/>
                    <a:gd name="connsiteY2" fmla="*/ 217085 h 426445"/>
                    <a:gd name="connsiteX3" fmla="*/ 460311 w 759541"/>
                    <a:gd name="connsiteY3" fmla="*/ 220425 h 426445"/>
                    <a:gd name="connsiteX4" fmla="*/ 244987 w 759541"/>
                    <a:gd name="connsiteY4" fmla="*/ 278121 h 426445"/>
                    <a:gd name="connsiteX5" fmla="*/ 116682 w 759541"/>
                    <a:gd name="connsiteY5" fmla="*/ 406426 h 426445"/>
                    <a:gd name="connsiteX6" fmla="*/ 20019 w 759541"/>
                    <a:gd name="connsiteY6" fmla="*/ 406426 h 426445"/>
                    <a:gd name="connsiteX7" fmla="*/ 20019 w 759541"/>
                    <a:gd name="connsiteY7" fmla="*/ 406425 h 426445"/>
                    <a:gd name="connsiteX8" fmla="*/ 20019 w 759541"/>
                    <a:gd name="connsiteY8" fmla="*/ 309762 h 426445"/>
                    <a:gd name="connsiteX9" fmla="*/ 159327 w 759541"/>
                    <a:gd name="connsiteY9" fmla="*/ 170455 h 426445"/>
                    <a:gd name="connsiteX10" fmla="*/ 181939 w 759541"/>
                    <a:gd name="connsiteY10" fmla="*/ 155440 h 426445"/>
                    <a:gd name="connsiteX11" fmla="*/ 195031 w 759541"/>
                    <a:gd name="connsiteY11" fmla="*/ 152893 h 426445"/>
                    <a:gd name="connsiteX12" fmla="*/ 207757 w 759541"/>
                    <a:gd name="connsiteY12" fmla="*/ 146571 h 426445"/>
                    <a:gd name="connsiteX13" fmla="*/ 284288 w 759541"/>
                    <a:gd name="connsiteY13" fmla="*/ 126065 h 426445"/>
                    <a:gd name="connsiteX14" fmla="*/ 284288 w 759541"/>
                    <a:gd name="connsiteY14" fmla="*/ 85297 h 426445"/>
                    <a:gd name="connsiteX15" fmla="*/ 527838 w 759541"/>
                    <a:gd name="connsiteY15" fmla="*/ 0 h 426445"/>
                    <a:gd name="connsiteX16" fmla="*/ 613135 w 759541"/>
                    <a:gd name="connsiteY16" fmla="*/ 85297 h 426445"/>
                    <a:gd name="connsiteX17" fmla="*/ 613135 w 759541"/>
                    <a:gd name="connsiteY17" fmla="*/ 114716 h 426445"/>
                    <a:gd name="connsiteX18" fmla="*/ 717066 w 759541"/>
                    <a:gd name="connsiteY18" fmla="*/ 154735 h 426445"/>
                    <a:gd name="connsiteX19" fmla="*/ 758116 w 759541"/>
                    <a:gd name="connsiteY19" fmla="*/ 193772 h 426445"/>
                    <a:gd name="connsiteX20" fmla="*/ 759541 w 759541"/>
                    <a:gd name="connsiteY20" fmla="*/ 250402 h 426445"/>
                    <a:gd name="connsiteX21" fmla="*/ 743761 w 759541"/>
                    <a:gd name="connsiteY21" fmla="*/ 275197 h 426445"/>
                    <a:gd name="connsiteX22" fmla="*/ 720505 w 759541"/>
                    <a:gd name="connsiteY22" fmla="*/ 291453 h 426445"/>
                    <a:gd name="connsiteX0" fmla="*/ 720505 w 759541"/>
                    <a:gd name="connsiteY0" fmla="*/ 291453 h 426445"/>
                    <a:gd name="connsiteX1" fmla="*/ 663874 w 759541"/>
                    <a:gd name="connsiteY1" fmla="*/ 292877 h 426445"/>
                    <a:gd name="connsiteX2" fmla="*/ 467036 w 759541"/>
                    <a:gd name="connsiteY2" fmla="*/ 217085 h 426445"/>
                    <a:gd name="connsiteX3" fmla="*/ 460311 w 759541"/>
                    <a:gd name="connsiteY3" fmla="*/ 220425 h 426445"/>
                    <a:gd name="connsiteX4" fmla="*/ 244987 w 759541"/>
                    <a:gd name="connsiteY4" fmla="*/ 278121 h 426445"/>
                    <a:gd name="connsiteX5" fmla="*/ 116682 w 759541"/>
                    <a:gd name="connsiteY5" fmla="*/ 406426 h 426445"/>
                    <a:gd name="connsiteX6" fmla="*/ 20019 w 759541"/>
                    <a:gd name="connsiteY6" fmla="*/ 406426 h 426445"/>
                    <a:gd name="connsiteX7" fmla="*/ 20019 w 759541"/>
                    <a:gd name="connsiteY7" fmla="*/ 406425 h 426445"/>
                    <a:gd name="connsiteX8" fmla="*/ 20019 w 759541"/>
                    <a:gd name="connsiteY8" fmla="*/ 309762 h 426445"/>
                    <a:gd name="connsiteX9" fmla="*/ 159327 w 759541"/>
                    <a:gd name="connsiteY9" fmla="*/ 170455 h 426445"/>
                    <a:gd name="connsiteX10" fmla="*/ 181939 w 759541"/>
                    <a:gd name="connsiteY10" fmla="*/ 155440 h 426445"/>
                    <a:gd name="connsiteX11" fmla="*/ 195031 w 759541"/>
                    <a:gd name="connsiteY11" fmla="*/ 152893 h 426445"/>
                    <a:gd name="connsiteX12" fmla="*/ 207757 w 759541"/>
                    <a:gd name="connsiteY12" fmla="*/ 146571 h 426445"/>
                    <a:gd name="connsiteX13" fmla="*/ 284288 w 759541"/>
                    <a:gd name="connsiteY13" fmla="*/ 126065 h 426445"/>
                    <a:gd name="connsiteX14" fmla="*/ 527838 w 759541"/>
                    <a:gd name="connsiteY14" fmla="*/ 0 h 426445"/>
                    <a:gd name="connsiteX15" fmla="*/ 613135 w 759541"/>
                    <a:gd name="connsiteY15" fmla="*/ 85297 h 426445"/>
                    <a:gd name="connsiteX16" fmla="*/ 613135 w 759541"/>
                    <a:gd name="connsiteY16" fmla="*/ 114716 h 426445"/>
                    <a:gd name="connsiteX17" fmla="*/ 717066 w 759541"/>
                    <a:gd name="connsiteY17" fmla="*/ 154735 h 426445"/>
                    <a:gd name="connsiteX18" fmla="*/ 758116 w 759541"/>
                    <a:gd name="connsiteY18" fmla="*/ 193772 h 426445"/>
                    <a:gd name="connsiteX19" fmla="*/ 759541 w 759541"/>
                    <a:gd name="connsiteY19" fmla="*/ 250402 h 426445"/>
                    <a:gd name="connsiteX20" fmla="*/ 743761 w 759541"/>
                    <a:gd name="connsiteY20" fmla="*/ 275197 h 426445"/>
                    <a:gd name="connsiteX21" fmla="*/ 720505 w 759541"/>
                    <a:gd name="connsiteY21" fmla="*/ 291453 h 426445"/>
                    <a:gd name="connsiteX0" fmla="*/ 720505 w 759541"/>
                    <a:gd name="connsiteY0" fmla="*/ 393142 h 528134"/>
                    <a:gd name="connsiteX1" fmla="*/ 663874 w 759541"/>
                    <a:gd name="connsiteY1" fmla="*/ 394566 h 528134"/>
                    <a:gd name="connsiteX2" fmla="*/ 467036 w 759541"/>
                    <a:gd name="connsiteY2" fmla="*/ 318774 h 528134"/>
                    <a:gd name="connsiteX3" fmla="*/ 460311 w 759541"/>
                    <a:gd name="connsiteY3" fmla="*/ 322114 h 528134"/>
                    <a:gd name="connsiteX4" fmla="*/ 244987 w 759541"/>
                    <a:gd name="connsiteY4" fmla="*/ 379810 h 528134"/>
                    <a:gd name="connsiteX5" fmla="*/ 116682 w 759541"/>
                    <a:gd name="connsiteY5" fmla="*/ 508115 h 528134"/>
                    <a:gd name="connsiteX6" fmla="*/ 20019 w 759541"/>
                    <a:gd name="connsiteY6" fmla="*/ 508115 h 528134"/>
                    <a:gd name="connsiteX7" fmla="*/ 20019 w 759541"/>
                    <a:gd name="connsiteY7" fmla="*/ 508114 h 528134"/>
                    <a:gd name="connsiteX8" fmla="*/ 20019 w 759541"/>
                    <a:gd name="connsiteY8" fmla="*/ 411451 h 528134"/>
                    <a:gd name="connsiteX9" fmla="*/ 159327 w 759541"/>
                    <a:gd name="connsiteY9" fmla="*/ 272144 h 528134"/>
                    <a:gd name="connsiteX10" fmla="*/ 181939 w 759541"/>
                    <a:gd name="connsiteY10" fmla="*/ 257129 h 528134"/>
                    <a:gd name="connsiteX11" fmla="*/ 195031 w 759541"/>
                    <a:gd name="connsiteY11" fmla="*/ 254582 h 528134"/>
                    <a:gd name="connsiteX12" fmla="*/ 207757 w 759541"/>
                    <a:gd name="connsiteY12" fmla="*/ 248260 h 528134"/>
                    <a:gd name="connsiteX13" fmla="*/ 284288 w 759541"/>
                    <a:gd name="connsiteY13" fmla="*/ 227754 h 528134"/>
                    <a:gd name="connsiteX14" fmla="*/ 392119 w 759541"/>
                    <a:gd name="connsiteY14" fmla="*/ 0 h 528134"/>
                    <a:gd name="connsiteX15" fmla="*/ 613135 w 759541"/>
                    <a:gd name="connsiteY15" fmla="*/ 186986 h 528134"/>
                    <a:gd name="connsiteX16" fmla="*/ 613135 w 759541"/>
                    <a:gd name="connsiteY16" fmla="*/ 216405 h 528134"/>
                    <a:gd name="connsiteX17" fmla="*/ 717066 w 759541"/>
                    <a:gd name="connsiteY17" fmla="*/ 256424 h 528134"/>
                    <a:gd name="connsiteX18" fmla="*/ 758116 w 759541"/>
                    <a:gd name="connsiteY18" fmla="*/ 295461 h 528134"/>
                    <a:gd name="connsiteX19" fmla="*/ 759541 w 759541"/>
                    <a:gd name="connsiteY19" fmla="*/ 352091 h 528134"/>
                    <a:gd name="connsiteX20" fmla="*/ 743761 w 759541"/>
                    <a:gd name="connsiteY20" fmla="*/ 376886 h 528134"/>
                    <a:gd name="connsiteX21" fmla="*/ 720505 w 759541"/>
                    <a:gd name="connsiteY21" fmla="*/ 393142 h 528134"/>
                    <a:gd name="connsiteX0" fmla="*/ 720505 w 759541"/>
                    <a:gd name="connsiteY0" fmla="*/ 393157 h 528149"/>
                    <a:gd name="connsiteX1" fmla="*/ 663874 w 759541"/>
                    <a:gd name="connsiteY1" fmla="*/ 394581 h 528149"/>
                    <a:gd name="connsiteX2" fmla="*/ 467036 w 759541"/>
                    <a:gd name="connsiteY2" fmla="*/ 318789 h 528149"/>
                    <a:gd name="connsiteX3" fmla="*/ 460311 w 759541"/>
                    <a:gd name="connsiteY3" fmla="*/ 322129 h 528149"/>
                    <a:gd name="connsiteX4" fmla="*/ 244987 w 759541"/>
                    <a:gd name="connsiteY4" fmla="*/ 379825 h 528149"/>
                    <a:gd name="connsiteX5" fmla="*/ 116682 w 759541"/>
                    <a:gd name="connsiteY5" fmla="*/ 508130 h 528149"/>
                    <a:gd name="connsiteX6" fmla="*/ 20019 w 759541"/>
                    <a:gd name="connsiteY6" fmla="*/ 508130 h 528149"/>
                    <a:gd name="connsiteX7" fmla="*/ 20019 w 759541"/>
                    <a:gd name="connsiteY7" fmla="*/ 508129 h 528149"/>
                    <a:gd name="connsiteX8" fmla="*/ 20019 w 759541"/>
                    <a:gd name="connsiteY8" fmla="*/ 411466 h 528149"/>
                    <a:gd name="connsiteX9" fmla="*/ 159327 w 759541"/>
                    <a:gd name="connsiteY9" fmla="*/ 272159 h 528149"/>
                    <a:gd name="connsiteX10" fmla="*/ 181939 w 759541"/>
                    <a:gd name="connsiteY10" fmla="*/ 257144 h 528149"/>
                    <a:gd name="connsiteX11" fmla="*/ 195031 w 759541"/>
                    <a:gd name="connsiteY11" fmla="*/ 254597 h 528149"/>
                    <a:gd name="connsiteX12" fmla="*/ 207757 w 759541"/>
                    <a:gd name="connsiteY12" fmla="*/ 248275 h 528149"/>
                    <a:gd name="connsiteX13" fmla="*/ 284288 w 759541"/>
                    <a:gd name="connsiteY13" fmla="*/ 227769 h 528149"/>
                    <a:gd name="connsiteX14" fmla="*/ 392119 w 759541"/>
                    <a:gd name="connsiteY14" fmla="*/ 15 h 528149"/>
                    <a:gd name="connsiteX15" fmla="*/ 613135 w 759541"/>
                    <a:gd name="connsiteY15" fmla="*/ 216420 h 528149"/>
                    <a:gd name="connsiteX16" fmla="*/ 717066 w 759541"/>
                    <a:gd name="connsiteY16" fmla="*/ 256439 h 528149"/>
                    <a:gd name="connsiteX17" fmla="*/ 758116 w 759541"/>
                    <a:gd name="connsiteY17" fmla="*/ 295476 h 528149"/>
                    <a:gd name="connsiteX18" fmla="*/ 759541 w 759541"/>
                    <a:gd name="connsiteY18" fmla="*/ 352106 h 528149"/>
                    <a:gd name="connsiteX19" fmla="*/ 743761 w 759541"/>
                    <a:gd name="connsiteY19" fmla="*/ 376901 h 528149"/>
                    <a:gd name="connsiteX20" fmla="*/ 720505 w 759541"/>
                    <a:gd name="connsiteY20" fmla="*/ 393157 h 528149"/>
                    <a:gd name="connsiteX0" fmla="*/ 720505 w 759541"/>
                    <a:gd name="connsiteY0" fmla="*/ 393157 h 528149"/>
                    <a:gd name="connsiteX1" fmla="*/ 663874 w 759541"/>
                    <a:gd name="connsiteY1" fmla="*/ 394581 h 528149"/>
                    <a:gd name="connsiteX2" fmla="*/ 467036 w 759541"/>
                    <a:gd name="connsiteY2" fmla="*/ 318789 h 528149"/>
                    <a:gd name="connsiteX3" fmla="*/ 460311 w 759541"/>
                    <a:gd name="connsiteY3" fmla="*/ 322129 h 528149"/>
                    <a:gd name="connsiteX4" fmla="*/ 244987 w 759541"/>
                    <a:gd name="connsiteY4" fmla="*/ 379825 h 528149"/>
                    <a:gd name="connsiteX5" fmla="*/ 116682 w 759541"/>
                    <a:gd name="connsiteY5" fmla="*/ 508130 h 528149"/>
                    <a:gd name="connsiteX6" fmla="*/ 20019 w 759541"/>
                    <a:gd name="connsiteY6" fmla="*/ 508130 h 528149"/>
                    <a:gd name="connsiteX7" fmla="*/ 20019 w 759541"/>
                    <a:gd name="connsiteY7" fmla="*/ 508129 h 528149"/>
                    <a:gd name="connsiteX8" fmla="*/ 20019 w 759541"/>
                    <a:gd name="connsiteY8" fmla="*/ 411466 h 528149"/>
                    <a:gd name="connsiteX9" fmla="*/ 159327 w 759541"/>
                    <a:gd name="connsiteY9" fmla="*/ 272159 h 528149"/>
                    <a:gd name="connsiteX10" fmla="*/ 181939 w 759541"/>
                    <a:gd name="connsiteY10" fmla="*/ 257144 h 528149"/>
                    <a:gd name="connsiteX11" fmla="*/ 195031 w 759541"/>
                    <a:gd name="connsiteY11" fmla="*/ 254597 h 528149"/>
                    <a:gd name="connsiteX12" fmla="*/ 207757 w 759541"/>
                    <a:gd name="connsiteY12" fmla="*/ 248275 h 528149"/>
                    <a:gd name="connsiteX13" fmla="*/ 298444 w 759541"/>
                    <a:gd name="connsiteY13" fmla="*/ 182795 h 528149"/>
                    <a:gd name="connsiteX14" fmla="*/ 392119 w 759541"/>
                    <a:gd name="connsiteY14" fmla="*/ 15 h 528149"/>
                    <a:gd name="connsiteX15" fmla="*/ 613135 w 759541"/>
                    <a:gd name="connsiteY15" fmla="*/ 216420 h 528149"/>
                    <a:gd name="connsiteX16" fmla="*/ 717066 w 759541"/>
                    <a:gd name="connsiteY16" fmla="*/ 256439 h 528149"/>
                    <a:gd name="connsiteX17" fmla="*/ 758116 w 759541"/>
                    <a:gd name="connsiteY17" fmla="*/ 295476 h 528149"/>
                    <a:gd name="connsiteX18" fmla="*/ 759541 w 759541"/>
                    <a:gd name="connsiteY18" fmla="*/ 352106 h 528149"/>
                    <a:gd name="connsiteX19" fmla="*/ 743761 w 759541"/>
                    <a:gd name="connsiteY19" fmla="*/ 376901 h 528149"/>
                    <a:gd name="connsiteX20" fmla="*/ 720505 w 759541"/>
                    <a:gd name="connsiteY20" fmla="*/ 393157 h 528149"/>
                    <a:gd name="connsiteX0" fmla="*/ 720505 w 759541"/>
                    <a:gd name="connsiteY0" fmla="*/ 393157 h 528149"/>
                    <a:gd name="connsiteX1" fmla="*/ 663874 w 759541"/>
                    <a:gd name="connsiteY1" fmla="*/ 394581 h 528149"/>
                    <a:gd name="connsiteX2" fmla="*/ 467036 w 759541"/>
                    <a:gd name="connsiteY2" fmla="*/ 318789 h 528149"/>
                    <a:gd name="connsiteX3" fmla="*/ 460311 w 759541"/>
                    <a:gd name="connsiteY3" fmla="*/ 322129 h 528149"/>
                    <a:gd name="connsiteX4" fmla="*/ 244987 w 759541"/>
                    <a:gd name="connsiteY4" fmla="*/ 379825 h 528149"/>
                    <a:gd name="connsiteX5" fmla="*/ 116682 w 759541"/>
                    <a:gd name="connsiteY5" fmla="*/ 508130 h 528149"/>
                    <a:gd name="connsiteX6" fmla="*/ 20019 w 759541"/>
                    <a:gd name="connsiteY6" fmla="*/ 508130 h 528149"/>
                    <a:gd name="connsiteX7" fmla="*/ 20019 w 759541"/>
                    <a:gd name="connsiteY7" fmla="*/ 508129 h 528149"/>
                    <a:gd name="connsiteX8" fmla="*/ 20019 w 759541"/>
                    <a:gd name="connsiteY8" fmla="*/ 411466 h 528149"/>
                    <a:gd name="connsiteX9" fmla="*/ 159327 w 759541"/>
                    <a:gd name="connsiteY9" fmla="*/ 272159 h 528149"/>
                    <a:gd name="connsiteX10" fmla="*/ 181939 w 759541"/>
                    <a:gd name="connsiteY10" fmla="*/ 257144 h 528149"/>
                    <a:gd name="connsiteX11" fmla="*/ 195031 w 759541"/>
                    <a:gd name="connsiteY11" fmla="*/ 254597 h 528149"/>
                    <a:gd name="connsiteX12" fmla="*/ 298444 w 759541"/>
                    <a:gd name="connsiteY12" fmla="*/ 182795 h 528149"/>
                    <a:gd name="connsiteX13" fmla="*/ 392119 w 759541"/>
                    <a:gd name="connsiteY13" fmla="*/ 15 h 528149"/>
                    <a:gd name="connsiteX14" fmla="*/ 613135 w 759541"/>
                    <a:gd name="connsiteY14" fmla="*/ 216420 h 528149"/>
                    <a:gd name="connsiteX15" fmla="*/ 717066 w 759541"/>
                    <a:gd name="connsiteY15" fmla="*/ 256439 h 528149"/>
                    <a:gd name="connsiteX16" fmla="*/ 758116 w 759541"/>
                    <a:gd name="connsiteY16" fmla="*/ 295476 h 528149"/>
                    <a:gd name="connsiteX17" fmla="*/ 759541 w 759541"/>
                    <a:gd name="connsiteY17" fmla="*/ 352106 h 528149"/>
                    <a:gd name="connsiteX18" fmla="*/ 743761 w 759541"/>
                    <a:gd name="connsiteY18" fmla="*/ 376901 h 528149"/>
                    <a:gd name="connsiteX19" fmla="*/ 720505 w 759541"/>
                    <a:gd name="connsiteY19" fmla="*/ 393157 h 528149"/>
                    <a:gd name="connsiteX0" fmla="*/ 720505 w 759541"/>
                    <a:gd name="connsiteY0" fmla="*/ 393157 h 528149"/>
                    <a:gd name="connsiteX1" fmla="*/ 663874 w 759541"/>
                    <a:gd name="connsiteY1" fmla="*/ 394581 h 528149"/>
                    <a:gd name="connsiteX2" fmla="*/ 467036 w 759541"/>
                    <a:gd name="connsiteY2" fmla="*/ 318789 h 528149"/>
                    <a:gd name="connsiteX3" fmla="*/ 460311 w 759541"/>
                    <a:gd name="connsiteY3" fmla="*/ 322129 h 528149"/>
                    <a:gd name="connsiteX4" fmla="*/ 244987 w 759541"/>
                    <a:gd name="connsiteY4" fmla="*/ 379825 h 528149"/>
                    <a:gd name="connsiteX5" fmla="*/ 116682 w 759541"/>
                    <a:gd name="connsiteY5" fmla="*/ 508130 h 528149"/>
                    <a:gd name="connsiteX6" fmla="*/ 20019 w 759541"/>
                    <a:gd name="connsiteY6" fmla="*/ 508130 h 528149"/>
                    <a:gd name="connsiteX7" fmla="*/ 20019 w 759541"/>
                    <a:gd name="connsiteY7" fmla="*/ 508129 h 528149"/>
                    <a:gd name="connsiteX8" fmla="*/ 20019 w 759541"/>
                    <a:gd name="connsiteY8" fmla="*/ 411466 h 528149"/>
                    <a:gd name="connsiteX9" fmla="*/ 159327 w 759541"/>
                    <a:gd name="connsiteY9" fmla="*/ 272159 h 528149"/>
                    <a:gd name="connsiteX10" fmla="*/ 181939 w 759541"/>
                    <a:gd name="connsiteY10" fmla="*/ 257144 h 528149"/>
                    <a:gd name="connsiteX11" fmla="*/ 298444 w 759541"/>
                    <a:gd name="connsiteY11" fmla="*/ 182795 h 528149"/>
                    <a:gd name="connsiteX12" fmla="*/ 392119 w 759541"/>
                    <a:gd name="connsiteY12" fmla="*/ 15 h 528149"/>
                    <a:gd name="connsiteX13" fmla="*/ 613135 w 759541"/>
                    <a:gd name="connsiteY13" fmla="*/ 216420 h 528149"/>
                    <a:gd name="connsiteX14" fmla="*/ 717066 w 759541"/>
                    <a:gd name="connsiteY14" fmla="*/ 256439 h 528149"/>
                    <a:gd name="connsiteX15" fmla="*/ 758116 w 759541"/>
                    <a:gd name="connsiteY15" fmla="*/ 295476 h 528149"/>
                    <a:gd name="connsiteX16" fmla="*/ 759541 w 759541"/>
                    <a:gd name="connsiteY16" fmla="*/ 352106 h 528149"/>
                    <a:gd name="connsiteX17" fmla="*/ 743761 w 759541"/>
                    <a:gd name="connsiteY17" fmla="*/ 376901 h 528149"/>
                    <a:gd name="connsiteX18" fmla="*/ 720505 w 759541"/>
                    <a:gd name="connsiteY18" fmla="*/ 393157 h 5281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759541" h="528149">
                      <a:moveTo>
                        <a:pt x="720505" y="393157"/>
                      </a:moveTo>
                      <a:cubicBezTo>
                        <a:pt x="703192" y="400843"/>
                        <a:pt x="682948" y="401925"/>
                        <a:pt x="663874" y="394581"/>
                      </a:cubicBezTo>
                      <a:lnTo>
                        <a:pt x="467036" y="318789"/>
                      </a:lnTo>
                      <a:lnTo>
                        <a:pt x="460311" y="322129"/>
                      </a:lnTo>
                      <a:lnTo>
                        <a:pt x="244987" y="379825"/>
                      </a:lnTo>
                      <a:lnTo>
                        <a:pt x="116682" y="508130"/>
                      </a:lnTo>
                      <a:cubicBezTo>
                        <a:pt x="89990" y="534823"/>
                        <a:pt x="46711" y="534823"/>
                        <a:pt x="20019" y="508130"/>
                      </a:cubicBezTo>
                      <a:lnTo>
                        <a:pt x="20019" y="508129"/>
                      </a:lnTo>
                      <a:cubicBezTo>
                        <a:pt x="-6674" y="481437"/>
                        <a:pt x="-6673" y="438158"/>
                        <a:pt x="20019" y="411466"/>
                      </a:cubicBezTo>
                      <a:lnTo>
                        <a:pt x="159327" y="272159"/>
                      </a:lnTo>
                      <a:cubicBezTo>
                        <a:pt x="166000" y="265486"/>
                        <a:pt x="173711" y="260480"/>
                        <a:pt x="181939" y="257144"/>
                      </a:cubicBezTo>
                      <a:lnTo>
                        <a:pt x="298444" y="182795"/>
                      </a:lnTo>
                      <a:lnTo>
                        <a:pt x="392119" y="15"/>
                      </a:lnTo>
                      <a:cubicBezTo>
                        <a:pt x="446927" y="-1877"/>
                        <a:pt x="558977" y="173683"/>
                        <a:pt x="613135" y="216420"/>
                      </a:cubicBezTo>
                      <a:lnTo>
                        <a:pt x="717066" y="256439"/>
                      </a:lnTo>
                      <a:cubicBezTo>
                        <a:pt x="736139" y="263783"/>
                        <a:pt x="750430" y="278163"/>
                        <a:pt x="758116" y="295476"/>
                      </a:cubicBezTo>
                      <a:lnTo>
                        <a:pt x="759541" y="352106"/>
                      </a:lnTo>
                      <a:lnTo>
                        <a:pt x="743761" y="376901"/>
                      </a:lnTo>
                      <a:cubicBezTo>
                        <a:pt x="737084" y="383819"/>
                        <a:pt x="729160" y="389313"/>
                        <a:pt x="720505" y="393157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252" name="グループ化 251"/>
              <p:cNvGrpSpPr/>
              <p:nvPr/>
            </p:nvGrpSpPr>
            <p:grpSpPr>
              <a:xfrm>
                <a:off x="-1346652" y="7173460"/>
                <a:ext cx="288928" cy="601296"/>
                <a:chOff x="6640107" y="2211474"/>
                <a:chExt cx="288928" cy="601296"/>
              </a:xfrm>
            </p:grpSpPr>
            <p:sp>
              <p:nvSpPr>
                <p:cNvPr id="263" name="台形 262"/>
                <p:cNvSpPr/>
                <p:nvPr/>
              </p:nvSpPr>
              <p:spPr>
                <a:xfrm rot="20230148" flipH="1">
                  <a:off x="6640107" y="2211474"/>
                  <a:ext cx="165482" cy="83451"/>
                </a:xfrm>
                <a:prstGeom prst="trapezoid">
                  <a:avLst>
                    <a:gd name="adj" fmla="val 13602"/>
                  </a:avLst>
                </a:prstGeom>
                <a:solidFill>
                  <a:sysClr val="windowText" lastClr="000000">
                    <a:lumMod val="65000"/>
                    <a:lumOff val="3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64" name="片側の 2 つの角を丸めた四角形 263"/>
                <p:cNvSpPr/>
                <p:nvPr/>
              </p:nvSpPr>
              <p:spPr>
                <a:xfrm rot="9446169" flipH="1">
                  <a:off x="6751242" y="2262590"/>
                  <a:ext cx="177793" cy="550180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ysClr val="windowText" lastClr="000000">
                    <a:lumMod val="65000"/>
                    <a:lumOff val="3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253" name="角丸四角形 177"/>
              <p:cNvSpPr/>
              <p:nvPr/>
            </p:nvSpPr>
            <p:spPr>
              <a:xfrm rot="17454214" flipV="1">
                <a:off x="-1975787" y="7497920"/>
                <a:ext cx="432113" cy="180660"/>
              </a:xfrm>
              <a:custGeom>
                <a:avLst/>
                <a:gdLst>
                  <a:gd name="connsiteX0" fmla="*/ 0 w 968115"/>
                  <a:gd name="connsiteY0" fmla="*/ 167734 h 335468"/>
                  <a:gd name="connsiteX1" fmla="*/ 167734 w 968115"/>
                  <a:gd name="connsiteY1" fmla="*/ 0 h 335468"/>
                  <a:gd name="connsiteX2" fmla="*/ 800381 w 968115"/>
                  <a:gd name="connsiteY2" fmla="*/ 0 h 335468"/>
                  <a:gd name="connsiteX3" fmla="*/ 968115 w 968115"/>
                  <a:gd name="connsiteY3" fmla="*/ 167734 h 335468"/>
                  <a:gd name="connsiteX4" fmla="*/ 968115 w 968115"/>
                  <a:gd name="connsiteY4" fmla="*/ 167734 h 335468"/>
                  <a:gd name="connsiteX5" fmla="*/ 800381 w 968115"/>
                  <a:gd name="connsiteY5" fmla="*/ 335468 h 335468"/>
                  <a:gd name="connsiteX6" fmla="*/ 167734 w 968115"/>
                  <a:gd name="connsiteY6" fmla="*/ 335468 h 335468"/>
                  <a:gd name="connsiteX7" fmla="*/ 0 w 968115"/>
                  <a:gd name="connsiteY7" fmla="*/ 16773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968115 w 1059555"/>
                  <a:gd name="connsiteY6" fmla="*/ 167734 h 335468"/>
                  <a:gd name="connsiteX7" fmla="*/ 1059555 w 1059555"/>
                  <a:gd name="connsiteY7" fmla="*/ 25917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1059555 w 1059555"/>
                  <a:gd name="connsiteY6" fmla="*/ 259174 h 335468"/>
                  <a:gd name="connsiteX0" fmla="*/ 968115 w 968115"/>
                  <a:gd name="connsiteY0" fmla="*/ 167734 h 335468"/>
                  <a:gd name="connsiteX1" fmla="*/ 800381 w 968115"/>
                  <a:gd name="connsiteY1" fmla="*/ 335468 h 335468"/>
                  <a:gd name="connsiteX2" fmla="*/ 167734 w 968115"/>
                  <a:gd name="connsiteY2" fmla="*/ 335468 h 335468"/>
                  <a:gd name="connsiteX3" fmla="*/ 0 w 968115"/>
                  <a:gd name="connsiteY3" fmla="*/ 167734 h 335468"/>
                  <a:gd name="connsiteX4" fmla="*/ 167734 w 968115"/>
                  <a:gd name="connsiteY4" fmla="*/ 0 h 335468"/>
                  <a:gd name="connsiteX5" fmla="*/ 800381 w 968115"/>
                  <a:gd name="connsiteY5" fmla="*/ 0 h 335468"/>
                  <a:gd name="connsiteX0" fmla="*/ 800381 w 800381"/>
                  <a:gd name="connsiteY0" fmla="*/ 335468 h 335468"/>
                  <a:gd name="connsiteX1" fmla="*/ 167734 w 800381"/>
                  <a:gd name="connsiteY1" fmla="*/ 335468 h 335468"/>
                  <a:gd name="connsiteX2" fmla="*/ 0 w 800381"/>
                  <a:gd name="connsiteY2" fmla="*/ 167734 h 335468"/>
                  <a:gd name="connsiteX3" fmla="*/ 167734 w 800381"/>
                  <a:gd name="connsiteY3" fmla="*/ 0 h 335468"/>
                  <a:gd name="connsiteX4" fmla="*/ 800381 w 800381"/>
                  <a:gd name="connsiteY4" fmla="*/ 0 h 335468"/>
                  <a:gd name="connsiteX0" fmla="*/ 800381 w 800381"/>
                  <a:gd name="connsiteY0" fmla="*/ 335468 h 335468"/>
                  <a:gd name="connsiteX1" fmla="*/ 167734 w 800381"/>
                  <a:gd name="connsiteY1" fmla="*/ 335468 h 335468"/>
                  <a:gd name="connsiteX2" fmla="*/ 0 w 800381"/>
                  <a:gd name="connsiteY2" fmla="*/ 167734 h 335468"/>
                  <a:gd name="connsiteX3" fmla="*/ 167734 w 800381"/>
                  <a:gd name="connsiteY3" fmla="*/ 0 h 3354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00381" h="335468">
                    <a:moveTo>
                      <a:pt x="800381" y="335468"/>
                    </a:moveTo>
                    <a:lnTo>
                      <a:pt x="167734" y="335468"/>
                    </a:lnTo>
                    <a:cubicBezTo>
                      <a:pt x="75097" y="335468"/>
                      <a:pt x="0" y="260371"/>
                      <a:pt x="0" y="167734"/>
                    </a:cubicBezTo>
                    <a:cubicBezTo>
                      <a:pt x="0" y="75097"/>
                      <a:pt x="75097" y="0"/>
                      <a:pt x="167734" y="0"/>
                    </a:cubicBezTo>
                  </a:path>
                </a:pathLst>
              </a:custGeom>
              <a:solidFill>
                <a:sysClr val="windowText" lastClr="000000">
                  <a:lumMod val="65000"/>
                  <a:lumOff val="3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254" name="グループ化 253"/>
              <p:cNvGrpSpPr/>
              <p:nvPr/>
            </p:nvGrpSpPr>
            <p:grpSpPr>
              <a:xfrm flipH="1">
                <a:off x="-2044910" y="7579260"/>
                <a:ext cx="371600" cy="209284"/>
                <a:chOff x="110523" y="2527686"/>
                <a:chExt cx="529370" cy="298139"/>
              </a:xfrm>
            </p:grpSpPr>
            <p:sp>
              <p:nvSpPr>
                <p:cNvPr id="255" name="円/楕円 1474"/>
                <p:cNvSpPr/>
                <p:nvPr/>
              </p:nvSpPr>
              <p:spPr>
                <a:xfrm>
                  <a:off x="207696" y="2599387"/>
                  <a:ext cx="431740" cy="22643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31740" h="226438">
                      <a:moveTo>
                        <a:pt x="215870" y="0"/>
                      </a:moveTo>
                      <a:cubicBezTo>
                        <a:pt x="335092" y="0"/>
                        <a:pt x="431740" y="64371"/>
                        <a:pt x="431740" y="143777"/>
                      </a:cubicBezTo>
                      <a:cubicBezTo>
                        <a:pt x="431740" y="163691"/>
                        <a:pt x="425662" y="182658"/>
                        <a:pt x="414637" y="199879"/>
                      </a:cubicBezTo>
                      <a:cubicBezTo>
                        <a:pt x="356317" y="216707"/>
                        <a:pt x="285276" y="226438"/>
                        <a:pt x="208645" y="226438"/>
                      </a:cubicBezTo>
                      <a:cubicBezTo>
                        <a:pt x="140239" y="226438"/>
                        <a:pt x="76286" y="218684"/>
                        <a:pt x="21950" y="204667"/>
                      </a:cubicBezTo>
                      <a:cubicBezTo>
                        <a:pt x="7473" y="186775"/>
                        <a:pt x="0" y="165857"/>
                        <a:pt x="0" y="143777"/>
                      </a:cubicBezTo>
                      <a:cubicBezTo>
                        <a:pt x="0" y="64371"/>
                        <a:pt x="96648" y="0"/>
                        <a:pt x="215870" y="0"/>
                      </a:cubicBezTo>
                      <a:close/>
                    </a:path>
                  </a:pathLst>
                </a:custGeom>
                <a:solidFill>
                  <a:sysClr val="window" lastClr="FFFFFF">
                    <a:lumMod val="50000"/>
                  </a:sysClr>
                </a:solidFill>
                <a:ln w="952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256" name="グループ化 255"/>
                <p:cNvGrpSpPr/>
                <p:nvPr/>
              </p:nvGrpSpPr>
              <p:grpSpPr>
                <a:xfrm>
                  <a:off x="110523" y="2527686"/>
                  <a:ext cx="529370" cy="273544"/>
                  <a:chOff x="3145148" y="3551877"/>
                  <a:chExt cx="781709" cy="403936"/>
                </a:xfrm>
              </p:grpSpPr>
              <p:sp>
                <p:nvSpPr>
                  <p:cNvPr id="257" name="円/楕円 25"/>
                  <p:cNvSpPr/>
                  <p:nvPr/>
                </p:nvSpPr>
                <p:spPr>
                  <a:xfrm>
                    <a:off x="3145148" y="3551877"/>
                    <a:ext cx="728352" cy="403936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728352" h="403936">
                        <a:moveTo>
                          <a:pt x="413528" y="0"/>
                        </a:moveTo>
                        <a:cubicBezTo>
                          <a:pt x="587400" y="0"/>
                          <a:pt x="728352" y="61986"/>
                          <a:pt x="728352" y="138450"/>
                        </a:cubicBezTo>
                        <a:cubicBezTo>
                          <a:pt x="728352" y="214914"/>
                          <a:pt x="587400" y="276900"/>
                          <a:pt x="413528" y="276900"/>
                        </a:cubicBezTo>
                        <a:cubicBezTo>
                          <a:pt x="314157" y="276900"/>
                          <a:pt x="225538" y="256653"/>
                          <a:pt x="168255" y="224272"/>
                        </a:cubicBezTo>
                        <a:lnTo>
                          <a:pt x="161836" y="229216"/>
                        </a:lnTo>
                        <a:lnTo>
                          <a:pt x="202522" y="298129"/>
                        </a:lnTo>
                        <a:cubicBezTo>
                          <a:pt x="222216" y="331484"/>
                          <a:pt x="211140" y="374491"/>
                          <a:pt x="177784" y="394184"/>
                        </a:cubicBezTo>
                        <a:cubicBezTo>
                          <a:pt x="144428" y="413878"/>
                          <a:pt x="101421" y="402802"/>
                          <a:pt x="81728" y="369445"/>
                        </a:cubicBezTo>
                        <a:lnTo>
                          <a:pt x="9698" y="247446"/>
                        </a:lnTo>
                        <a:cubicBezTo>
                          <a:pt x="-7480" y="218350"/>
                          <a:pt x="-1246" y="181911"/>
                          <a:pt x="23708" y="161042"/>
                        </a:cubicBezTo>
                        <a:cubicBezTo>
                          <a:pt x="25084" y="157791"/>
                          <a:pt x="27573" y="155571"/>
                          <a:pt x="30254" y="153505"/>
                        </a:cubicBezTo>
                        <a:lnTo>
                          <a:pt x="142492" y="67048"/>
                        </a:lnTo>
                        <a:lnTo>
                          <a:pt x="149022" y="63836"/>
                        </a:lnTo>
                        <a:cubicBezTo>
                          <a:pt x="204831" y="25292"/>
                          <a:pt x="302463" y="0"/>
                          <a:pt x="413528" y="0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258" name="グループ化 257"/>
                  <p:cNvGrpSpPr/>
                  <p:nvPr/>
                </p:nvGrpSpPr>
                <p:grpSpPr>
                  <a:xfrm>
                    <a:off x="3383168" y="3571879"/>
                    <a:ext cx="543689" cy="348011"/>
                    <a:chOff x="8176233" y="2467645"/>
                    <a:chExt cx="953176" cy="610124"/>
                  </a:xfrm>
                </p:grpSpPr>
                <p:sp>
                  <p:nvSpPr>
                    <p:cNvPr id="259" name="角丸四角形 258"/>
                    <p:cNvSpPr/>
                    <p:nvPr/>
                  </p:nvSpPr>
                  <p:spPr>
                    <a:xfrm rot="5400000">
                      <a:off x="8308348" y="2645405"/>
                      <a:ext cx="570460" cy="254603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260" name="角丸四角形 259"/>
                    <p:cNvSpPr/>
                    <p:nvPr/>
                  </p:nvSpPr>
                  <p:spPr>
                    <a:xfrm rot="5041102">
                      <a:off x="8618032" y="2679263"/>
                      <a:ext cx="455692" cy="203611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261" name="角丸四角形 260"/>
                    <p:cNvSpPr/>
                    <p:nvPr/>
                  </p:nvSpPr>
                  <p:spPr>
                    <a:xfrm rot="4450043">
                      <a:off x="8847255" y="2678229"/>
                      <a:ext cx="399208" cy="165101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262" name="角丸四角形 261"/>
                    <p:cNvSpPr/>
                    <p:nvPr/>
                  </p:nvSpPr>
                  <p:spPr>
                    <a:xfrm rot="5863639">
                      <a:off x="7996253" y="2647625"/>
                      <a:ext cx="610124" cy="250164"/>
                    </a:xfrm>
                    <a:prstGeom prst="roundRect">
                      <a:avLst>
                        <a:gd name="adj" fmla="val 50000"/>
                      </a:avLst>
                    </a:prstGeom>
                    <a:gradFill flip="none" rotWithShape="1">
                      <a:gsLst>
                        <a:gs pos="0">
                          <a:sysClr val="window" lastClr="FFFFFF"/>
                        </a:gs>
                        <a:gs pos="55000">
                          <a:srgbClr val="FFCC99">
                            <a:shade val="100000"/>
                            <a:satMod val="115000"/>
                          </a:srgbClr>
                        </a:gs>
                      </a:gsLst>
                      <a:path path="circle">
                        <a:fillToRect l="100000" b="100000"/>
                      </a:path>
                      <a:tileRect t="-100000" r="-100000"/>
                    </a:gra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</p:grpSp>
          </p:grpSp>
        </p:grpSp>
        <p:grpSp>
          <p:nvGrpSpPr>
            <p:cNvPr id="221" name="グループ化 220"/>
            <p:cNvGrpSpPr/>
            <p:nvPr/>
          </p:nvGrpSpPr>
          <p:grpSpPr>
            <a:xfrm>
              <a:off x="4794662" y="533852"/>
              <a:ext cx="711316" cy="398955"/>
              <a:chOff x="2859979" y="1731565"/>
              <a:chExt cx="505317" cy="283417"/>
            </a:xfrm>
          </p:grpSpPr>
          <p:sp>
            <p:nvSpPr>
              <p:cNvPr id="245" name="角丸四角形 244"/>
              <p:cNvSpPr/>
              <p:nvPr/>
            </p:nvSpPr>
            <p:spPr>
              <a:xfrm>
                <a:off x="2903829" y="1973885"/>
                <a:ext cx="417617" cy="41097"/>
              </a:xfrm>
              <a:prstGeom prst="roundRect">
                <a:avLst/>
              </a:prstGeom>
              <a:solidFill>
                <a:sysClr val="window" lastClr="FFFFFF">
                  <a:lumMod val="6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46" name="角丸四角形 245"/>
              <p:cNvSpPr/>
              <p:nvPr/>
            </p:nvSpPr>
            <p:spPr>
              <a:xfrm>
                <a:off x="2923666" y="1990337"/>
                <a:ext cx="361238" cy="24645"/>
              </a:xfrm>
              <a:prstGeom prst="roundRect">
                <a:avLst/>
              </a:prstGeom>
              <a:pattFill prst="dkVert">
                <a:fgClr>
                  <a:sysClr val="window" lastClr="FFFFFF">
                    <a:lumMod val="65000"/>
                  </a:sysClr>
                </a:fgClr>
                <a:bgClr>
                  <a:sysClr val="windowText" lastClr="000000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47" name="円/楕円 246"/>
              <p:cNvSpPr/>
              <p:nvPr/>
            </p:nvSpPr>
            <p:spPr>
              <a:xfrm>
                <a:off x="3297007" y="1988676"/>
                <a:ext cx="13156" cy="14808"/>
              </a:xfrm>
              <a:prstGeom prst="ellipse">
                <a:avLst/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48" name="台形 247"/>
              <p:cNvSpPr/>
              <p:nvPr/>
            </p:nvSpPr>
            <p:spPr>
              <a:xfrm rot="10800000">
                <a:off x="2859979" y="1754129"/>
                <a:ext cx="505317" cy="219755"/>
              </a:xfrm>
              <a:prstGeom prst="trapezoid">
                <a:avLst/>
              </a:prstGeom>
              <a:solidFill>
                <a:sysClr val="window" lastClr="FFFFFF">
                  <a:lumMod val="6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49" name="台形 248"/>
              <p:cNvSpPr/>
              <p:nvPr/>
            </p:nvSpPr>
            <p:spPr>
              <a:xfrm rot="10800000" flipV="1">
                <a:off x="2859979" y="1731565"/>
                <a:ext cx="505317" cy="22563"/>
              </a:xfrm>
              <a:prstGeom prst="trapezoid">
                <a:avLst/>
              </a:prstGeom>
              <a:solidFill>
                <a:sysClr val="window" lastClr="FFFFFF">
                  <a:lumMod val="7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222" name="グループ化 221"/>
            <p:cNvGrpSpPr/>
            <p:nvPr/>
          </p:nvGrpSpPr>
          <p:grpSpPr>
            <a:xfrm>
              <a:off x="4048514" y="554049"/>
              <a:ext cx="2192854" cy="977062"/>
              <a:chOff x="3574414" y="4296557"/>
              <a:chExt cx="3156585" cy="1406469"/>
            </a:xfrm>
          </p:grpSpPr>
          <p:grpSp>
            <p:nvGrpSpPr>
              <p:cNvPr id="223" name="グループ化 222"/>
              <p:cNvGrpSpPr/>
              <p:nvPr/>
            </p:nvGrpSpPr>
            <p:grpSpPr>
              <a:xfrm>
                <a:off x="5845643" y="4709383"/>
                <a:ext cx="271507" cy="188958"/>
                <a:chOff x="4524461" y="3756026"/>
                <a:chExt cx="271507" cy="271507"/>
              </a:xfrm>
            </p:grpSpPr>
            <p:sp>
              <p:nvSpPr>
                <p:cNvPr id="243" name="爆発 1 242"/>
                <p:cNvSpPr/>
                <p:nvPr/>
              </p:nvSpPr>
              <p:spPr>
                <a:xfrm>
                  <a:off x="4564585" y="3756026"/>
                  <a:ext cx="206159" cy="271507"/>
                </a:xfrm>
                <a:prstGeom prst="irregularSeal1">
                  <a:avLst/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44" name="爆発 1 243"/>
                <p:cNvSpPr/>
                <p:nvPr/>
              </p:nvSpPr>
              <p:spPr>
                <a:xfrm rot="5639241">
                  <a:off x="4573956" y="3723371"/>
                  <a:ext cx="172517" cy="271507"/>
                </a:xfrm>
                <a:prstGeom prst="irregularSeal1">
                  <a:avLst/>
                </a:pr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224" name="グループ化 223"/>
              <p:cNvGrpSpPr/>
              <p:nvPr/>
            </p:nvGrpSpPr>
            <p:grpSpPr>
              <a:xfrm rot="10247423">
                <a:off x="6045489" y="4699630"/>
                <a:ext cx="271507" cy="188958"/>
                <a:chOff x="4524461" y="3756026"/>
                <a:chExt cx="271507" cy="271507"/>
              </a:xfrm>
            </p:grpSpPr>
            <p:sp>
              <p:nvSpPr>
                <p:cNvPr id="241" name="爆発 1 240"/>
                <p:cNvSpPr/>
                <p:nvPr/>
              </p:nvSpPr>
              <p:spPr>
                <a:xfrm>
                  <a:off x="4564585" y="3756026"/>
                  <a:ext cx="206159" cy="271507"/>
                </a:xfrm>
                <a:prstGeom prst="irregularSeal1">
                  <a:avLst/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42" name="爆発 1 241"/>
                <p:cNvSpPr/>
                <p:nvPr/>
              </p:nvSpPr>
              <p:spPr>
                <a:xfrm rot="5639241">
                  <a:off x="4573956" y="3723371"/>
                  <a:ext cx="172517" cy="271507"/>
                </a:xfrm>
                <a:prstGeom prst="irregularSeal1">
                  <a:avLst/>
                </a:pr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225" name="グループ化 224"/>
              <p:cNvGrpSpPr/>
              <p:nvPr/>
            </p:nvGrpSpPr>
            <p:grpSpPr>
              <a:xfrm rot="10007178">
                <a:off x="3760821" y="4588004"/>
                <a:ext cx="271507" cy="188958"/>
                <a:chOff x="4524461" y="3756026"/>
                <a:chExt cx="271507" cy="271507"/>
              </a:xfrm>
            </p:grpSpPr>
            <p:sp>
              <p:nvSpPr>
                <p:cNvPr id="239" name="爆発 1 238"/>
                <p:cNvSpPr/>
                <p:nvPr/>
              </p:nvSpPr>
              <p:spPr>
                <a:xfrm>
                  <a:off x="4564585" y="3756026"/>
                  <a:ext cx="206159" cy="271507"/>
                </a:xfrm>
                <a:prstGeom prst="irregularSeal1">
                  <a:avLst/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40" name="爆発 1 239"/>
                <p:cNvSpPr/>
                <p:nvPr/>
              </p:nvSpPr>
              <p:spPr>
                <a:xfrm rot="5639241">
                  <a:off x="4573956" y="3723371"/>
                  <a:ext cx="172517" cy="271507"/>
                </a:xfrm>
                <a:prstGeom prst="irregularSeal1">
                  <a:avLst/>
                </a:pr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226" name="正方形/長方形 4"/>
              <p:cNvSpPr/>
              <p:nvPr/>
            </p:nvSpPr>
            <p:spPr>
              <a:xfrm>
                <a:off x="3676331" y="4918166"/>
                <a:ext cx="2952750" cy="784860"/>
              </a:xfrm>
              <a:custGeom>
                <a:avLst/>
                <a:gdLst>
                  <a:gd name="connsiteX0" fmla="*/ 0 w 2952750"/>
                  <a:gd name="connsiteY0" fmla="*/ 0 h 1110614"/>
                  <a:gd name="connsiteX1" fmla="*/ 2952750 w 2952750"/>
                  <a:gd name="connsiteY1" fmla="*/ 0 h 1110614"/>
                  <a:gd name="connsiteX2" fmla="*/ 2952750 w 2952750"/>
                  <a:gd name="connsiteY2" fmla="*/ 1110614 h 1110614"/>
                  <a:gd name="connsiteX3" fmla="*/ 0 w 2952750"/>
                  <a:gd name="connsiteY3" fmla="*/ 1110614 h 1110614"/>
                  <a:gd name="connsiteX4" fmla="*/ 0 w 2952750"/>
                  <a:gd name="connsiteY4" fmla="*/ 0 h 1110614"/>
                  <a:gd name="connsiteX0" fmla="*/ 0 w 2952750"/>
                  <a:gd name="connsiteY0" fmla="*/ 0 h 1110614"/>
                  <a:gd name="connsiteX1" fmla="*/ 2952750 w 2952750"/>
                  <a:gd name="connsiteY1" fmla="*/ 0 h 1110614"/>
                  <a:gd name="connsiteX2" fmla="*/ 2952750 w 2952750"/>
                  <a:gd name="connsiteY2" fmla="*/ 1110614 h 1110614"/>
                  <a:gd name="connsiteX3" fmla="*/ 1340169 w 2952750"/>
                  <a:gd name="connsiteY3" fmla="*/ 1104900 h 1110614"/>
                  <a:gd name="connsiteX4" fmla="*/ 0 w 2952750"/>
                  <a:gd name="connsiteY4" fmla="*/ 1110614 h 1110614"/>
                  <a:gd name="connsiteX5" fmla="*/ 0 w 2952750"/>
                  <a:gd name="connsiteY5" fmla="*/ 0 h 1110614"/>
                  <a:gd name="connsiteX0" fmla="*/ 1340169 w 2952750"/>
                  <a:gd name="connsiteY0" fmla="*/ 1104900 h 1196340"/>
                  <a:gd name="connsiteX1" fmla="*/ 0 w 2952750"/>
                  <a:gd name="connsiteY1" fmla="*/ 1110614 h 1196340"/>
                  <a:gd name="connsiteX2" fmla="*/ 0 w 2952750"/>
                  <a:gd name="connsiteY2" fmla="*/ 0 h 1196340"/>
                  <a:gd name="connsiteX3" fmla="*/ 2952750 w 2952750"/>
                  <a:gd name="connsiteY3" fmla="*/ 0 h 1196340"/>
                  <a:gd name="connsiteX4" fmla="*/ 2952750 w 2952750"/>
                  <a:gd name="connsiteY4" fmla="*/ 1110614 h 1196340"/>
                  <a:gd name="connsiteX5" fmla="*/ 1431609 w 2952750"/>
                  <a:gd name="connsiteY5" fmla="*/ 1196340 h 1196340"/>
                  <a:gd name="connsiteX0" fmla="*/ 1340169 w 2952750"/>
                  <a:gd name="connsiteY0" fmla="*/ 1104900 h 1110614"/>
                  <a:gd name="connsiteX1" fmla="*/ 0 w 2952750"/>
                  <a:gd name="connsiteY1" fmla="*/ 1110614 h 1110614"/>
                  <a:gd name="connsiteX2" fmla="*/ 0 w 2952750"/>
                  <a:gd name="connsiteY2" fmla="*/ 0 h 1110614"/>
                  <a:gd name="connsiteX3" fmla="*/ 2952750 w 2952750"/>
                  <a:gd name="connsiteY3" fmla="*/ 0 h 1110614"/>
                  <a:gd name="connsiteX4" fmla="*/ 2952750 w 2952750"/>
                  <a:gd name="connsiteY4" fmla="*/ 1110614 h 1110614"/>
                  <a:gd name="connsiteX0" fmla="*/ 0 w 2952750"/>
                  <a:gd name="connsiteY0" fmla="*/ 1110614 h 1110614"/>
                  <a:gd name="connsiteX1" fmla="*/ 0 w 2952750"/>
                  <a:gd name="connsiteY1" fmla="*/ 0 h 1110614"/>
                  <a:gd name="connsiteX2" fmla="*/ 2952750 w 2952750"/>
                  <a:gd name="connsiteY2" fmla="*/ 0 h 1110614"/>
                  <a:gd name="connsiteX3" fmla="*/ 2952750 w 2952750"/>
                  <a:gd name="connsiteY3" fmla="*/ 1110614 h 11106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952750" h="1110614">
                    <a:moveTo>
                      <a:pt x="0" y="1110614"/>
                    </a:moveTo>
                    <a:lnTo>
                      <a:pt x="0" y="0"/>
                    </a:lnTo>
                    <a:lnTo>
                      <a:pt x="2952750" y="0"/>
                    </a:lnTo>
                    <a:lnTo>
                      <a:pt x="2952750" y="1110614"/>
                    </a:lnTo>
                  </a:path>
                </a:pathLst>
              </a:custGeom>
              <a:solidFill>
                <a:srgbClr val="FFC000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27" name="正方形/長方形 226"/>
              <p:cNvSpPr/>
              <p:nvPr/>
            </p:nvSpPr>
            <p:spPr>
              <a:xfrm>
                <a:off x="3676331" y="4918166"/>
                <a:ext cx="2952750" cy="85725"/>
              </a:xfrm>
              <a:prstGeom prst="rect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28" name="正方形/長方形 227"/>
              <p:cNvSpPr/>
              <p:nvPr/>
            </p:nvSpPr>
            <p:spPr>
              <a:xfrm>
                <a:off x="3574414" y="4864826"/>
                <a:ext cx="3156585" cy="72390"/>
              </a:xfrm>
              <a:prstGeom prst="rect">
                <a:avLst/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29" name="正方形/長方形 228"/>
              <p:cNvSpPr/>
              <p:nvPr/>
            </p:nvSpPr>
            <p:spPr>
              <a:xfrm>
                <a:off x="4770744" y="4793343"/>
                <a:ext cx="763923" cy="65404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30" name="正方形/長方形 229"/>
              <p:cNvSpPr/>
              <p:nvPr/>
            </p:nvSpPr>
            <p:spPr>
              <a:xfrm>
                <a:off x="3676331" y="4793343"/>
                <a:ext cx="763923" cy="65404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31" name="正方形/長方形 230"/>
              <p:cNvSpPr/>
              <p:nvPr/>
            </p:nvSpPr>
            <p:spPr>
              <a:xfrm>
                <a:off x="3752531" y="4726668"/>
                <a:ext cx="763923" cy="65404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232" name="グループ化 231"/>
              <p:cNvGrpSpPr/>
              <p:nvPr/>
            </p:nvGrpSpPr>
            <p:grpSpPr>
              <a:xfrm>
                <a:off x="6306287" y="4296557"/>
                <a:ext cx="307272" cy="565230"/>
                <a:chOff x="2340698" y="1769937"/>
                <a:chExt cx="307272" cy="565230"/>
              </a:xfrm>
            </p:grpSpPr>
            <p:sp>
              <p:nvSpPr>
                <p:cNvPr id="233" name="1 つの角を丸めた四角形 232"/>
                <p:cNvSpPr/>
                <p:nvPr/>
              </p:nvSpPr>
              <p:spPr>
                <a:xfrm>
                  <a:off x="2529893" y="1789149"/>
                  <a:ext cx="45719" cy="426954"/>
                </a:xfrm>
                <a:prstGeom prst="round1Rect">
                  <a:avLst/>
                </a:prstGeom>
                <a:solidFill>
                  <a:srgbClr val="70AD47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34" name="1 つの角を丸めた四角形 233"/>
                <p:cNvSpPr/>
                <p:nvPr/>
              </p:nvSpPr>
              <p:spPr>
                <a:xfrm rot="20830602">
                  <a:off x="2382001" y="1769937"/>
                  <a:ext cx="45719" cy="538156"/>
                </a:xfrm>
                <a:prstGeom prst="round1Rect">
                  <a:avLst/>
                </a:prstGeom>
                <a:solidFill>
                  <a:srgbClr val="E7E6E6">
                    <a:lumMod val="2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35" name="五角形 234"/>
                <p:cNvSpPr/>
                <p:nvPr/>
              </p:nvSpPr>
              <p:spPr>
                <a:xfrm>
                  <a:off x="2446731" y="1896957"/>
                  <a:ext cx="61489" cy="213477"/>
                </a:xfrm>
                <a:prstGeom prst="pentagon">
                  <a:avLst/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36" name="五角形 235"/>
                <p:cNvSpPr/>
                <p:nvPr/>
              </p:nvSpPr>
              <p:spPr>
                <a:xfrm rot="1576071">
                  <a:off x="2586481" y="1872699"/>
                  <a:ext cx="61489" cy="213477"/>
                </a:xfrm>
                <a:prstGeom prst="pentagon">
                  <a:avLst/>
                </a:prstGeom>
                <a:solidFill>
                  <a:srgbClr val="C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37" name="台形 236"/>
                <p:cNvSpPr/>
                <p:nvPr/>
              </p:nvSpPr>
              <p:spPr>
                <a:xfrm rot="10800000">
                  <a:off x="2340698" y="2030364"/>
                  <a:ext cx="295346" cy="304803"/>
                </a:xfrm>
                <a:prstGeom prst="trapezoid">
                  <a:avLst>
                    <a:gd name="adj" fmla="val 13315"/>
                  </a:avLst>
                </a:pr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38" name="台形 237"/>
                <p:cNvSpPr/>
                <p:nvPr/>
              </p:nvSpPr>
              <p:spPr>
                <a:xfrm rot="10800000">
                  <a:off x="2383560" y="2030363"/>
                  <a:ext cx="209754" cy="304803"/>
                </a:xfrm>
                <a:prstGeom prst="trapezoid">
                  <a:avLst>
                    <a:gd name="adj" fmla="val 13315"/>
                  </a:avLst>
                </a:prstGeom>
                <a:solidFill>
                  <a:sysClr val="windowText" lastClr="000000">
                    <a:lumMod val="85000"/>
                    <a:lumOff val="1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</p:grpSp>
      <p:grpSp>
        <p:nvGrpSpPr>
          <p:cNvPr id="281" name="グループ化 280"/>
          <p:cNvGrpSpPr>
            <a:grpSpLocks noChangeAspect="1"/>
          </p:cNvGrpSpPr>
          <p:nvPr/>
        </p:nvGrpSpPr>
        <p:grpSpPr>
          <a:xfrm>
            <a:off x="7833320" y="874036"/>
            <a:ext cx="1777739" cy="1543309"/>
            <a:chOff x="9358184" y="-398025"/>
            <a:chExt cx="2222174" cy="1929136"/>
          </a:xfrm>
        </p:grpSpPr>
        <p:grpSp>
          <p:nvGrpSpPr>
            <p:cNvPr id="282" name="グループ化 281"/>
            <p:cNvGrpSpPr/>
            <p:nvPr/>
          </p:nvGrpSpPr>
          <p:grpSpPr>
            <a:xfrm>
              <a:off x="9824016" y="-398025"/>
              <a:ext cx="986255" cy="1374798"/>
              <a:chOff x="-121107" y="6429508"/>
              <a:chExt cx="986255" cy="1374798"/>
            </a:xfrm>
          </p:grpSpPr>
          <p:grpSp>
            <p:nvGrpSpPr>
              <p:cNvPr id="303" name="グループ化 302"/>
              <p:cNvGrpSpPr/>
              <p:nvPr/>
            </p:nvGrpSpPr>
            <p:grpSpPr>
              <a:xfrm>
                <a:off x="58232" y="6429508"/>
                <a:ext cx="777399" cy="1325799"/>
                <a:chOff x="9982134" y="4690578"/>
                <a:chExt cx="777399" cy="1325799"/>
              </a:xfrm>
            </p:grpSpPr>
            <p:sp>
              <p:nvSpPr>
                <p:cNvPr id="320" name="フリーフォーム 319"/>
                <p:cNvSpPr/>
                <p:nvPr/>
              </p:nvSpPr>
              <p:spPr>
                <a:xfrm>
                  <a:off x="9982134" y="4690578"/>
                  <a:ext cx="777399" cy="859131"/>
                </a:xfrm>
                <a:custGeom>
                  <a:avLst/>
                  <a:gdLst>
                    <a:gd name="connsiteX0" fmla="*/ 388699 w 777399"/>
                    <a:gd name="connsiteY0" fmla="*/ 0 h 902898"/>
                    <a:gd name="connsiteX1" fmla="*/ 647465 w 777399"/>
                    <a:gd name="connsiteY1" fmla="*/ 109540 h 902898"/>
                    <a:gd name="connsiteX2" fmla="*/ 647464 w 777399"/>
                    <a:gd name="connsiteY2" fmla="*/ 109540 h 902898"/>
                    <a:gd name="connsiteX3" fmla="*/ 694357 w 777399"/>
                    <a:gd name="connsiteY3" fmla="*/ 579777 h 902898"/>
                    <a:gd name="connsiteX4" fmla="*/ 669750 w 777399"/>
                    <a:gd name="connsiteY4" fmla="*/ 610564 h 902898"/>
                    <a:gd name="connsiteX5" fmla="*/ 676187 w 777399"/>
                    <a:gd name="connsiteY5" fmla="*/ 612251 h 902898"/>
                    <a:gd name="connsiteX6" fmla="*/ 774010 w 777399"/>
                    <a:gd name="connsiteY6" fmla="*/ 609731 h 902898"/>
                    <a:gd name="connsiteX7" fmla="*/ 672789 w 777399"/>
                    <a:gd name="connsiteY7" fmla="*/ 676818 h 902898"/>
                    <a:gd name="connsiteX8" fmla="*/ 614847 w 777399"/>
                    <a:gd name="connsiteY8" fmla="*/ 676103 h 902898"/>
                    <a:gd name="connsiteX9" fmla="*/ 630982 w 777399"/>
                    <a:gd name="connsiteY9" fmla="*/ 688395 h 902898"/>
                    <a:gd name="connsiteX10" fmla="*/ 777399 w 777399"/>
                    <a:gd name="connsiteY10" fmla="*/ 731780 h 902898"/>
                    <a:gd name="connsiteX11" fmla="*/ 656169 w 777399"/>
                    <a:gd name="connsiteY11" fmla="*/ 769582 h 902898"/>
                    <a:gd name="connsiteX12" fmla="*/ 597307 w 777399"/>
                    <a:gd name="connsiteY12" fmla="*/ 754882 h 902898"/>
                    <a:gd name="connsiteX13" fmla="*/ 629659 w 777399"/>
                    <a:gd name="connsiteY13" fmla="*/ 777146 h 902898"/>
                    <a:gd name="connsiteX14" fmla="*/ 727066 w 777399"/>
                    <a:gd name="connsiteY14" fmla="*/ 811041 h 902898"/>
                    <a:gd name="connsiteX15" fmla="*/ 532253 w 777399"/>
                    <a:gd name="connsiteY15" fmla="*/ 804200 h 902898"/>
                    <a:gd name="connsiteX16" fmla="*/ 506636 w 777399"/>
                    <a:gd name="connsiteY16" fmla="*/ 782369 h 902898"/>
                    <a:gd name="connsiteX17" fmla="*/ 388699 w 777399"/>
                    <a:gd name="connsiteY17" fmla="*/ 902898 h 902898"/>
                    <a:gd name="connsiteX18" fmla="*/ 270763 w 777399"/>
                    <a:gd name="connsiteY18" fmla="*/ 782371 h 902898"/>
                    <a:gd name="connsiteX19" fmla="*/ 245145 w 777399"/>
                    <a:gd name="connsiteY19" fmla="*/ 804202 h 902898"/>
                    <a:gd name="connsiteX20" fmla="*/ 50333 w 777399"/>
                    <a:gd name="connsiteY20" fmla="*/ 811043 h 902898"/>
                    <a:gd name="connsiteX21" fmla="*/ 147740 w 777399"/>
                    <a:gd name="connsiteY21" fmla="*/ 777148 h 902898"/>
                    <a:gd name="connsiteX22" fmla="*/ 180091 w 777399"/>
                    <a:gd name="connsiteY22" fmla="*/ 754884 h 902898"/>
                    <a:gd name="connsiteX23" fmla="*/ 121229 w 777399"/>
                    <a:gd name="connsiteY23" fmla="*/ 769584 h 902898"/>
                    <a:gd name="connsiteX24" fmla="*/ 0 w 777399"/>
                    <a:gd name="connsiteY24" fmla="*/ 731782 h 902898"/>
                    <a:gd name="connsiteX25" fmla="*/ 146417 w 777399"/>
                    <a:gd name="connsiteY25" fmla="*/ 688397 h 902898"/>
                    <a:gd name="connsiteX26" fmla="*/ 162551 w 777399"/>
                    <a:gd name="connsiteY26" fmla="*/ 676105 h 902898"/>
                    <a:gd name="connsiteX27" fmla="*/ 104609 w 777399"/>
                    <a:gd name="connsiteY27" fmla="*/ 676820 h 902898"/>
                    <a:gd name="connsiteX28" fmla="*/ 3389 w 777399"/>
                    <a:gd name="connsiteY28" fmla="*/ 609733 h 902898"/>
                    <a:gd name="connsiteX29" fmla="*/ 101212 w 777399"/>
                    <a:gd name="connsiteY29" fmla="*/ 612253 h 902898"/>
                    <a:gd name="connsiteX30" fmla="*/ 107649 w 777399"/>
                    <a:gd name="connsiteY30" fmla="*/ 610565 h 902898"/>
                    <a:gd name="connsiteX31" fmla="*/ 83040 w 777399"/>
                    <a:gd name="connsiteY31" fmla="*/ 579776 h 902898"/>
                    <a:gd name="connsiteX32" fmla="*/ 129933 w 777399"/>
                    <a:gd name="connsiteY32" fmla="*/ 109540 h 902898"/>
                    <a:gd name="connsiteX33" fmla="*/ 388699 w 777399"/>
                    <a:gd name="connsiteY33" fmla="*/ 0 h 902898"/>
                    <a:gd name="connsiteX0" fmla="*/ 388699 w 777399"/>
                    <a:gd name="connsiteY0" fmla="*/ 0 h 834724"/>
                    <a:gd name="connsiteX1" fmla="*/ 647465 w 777399"/>
                    <a:gd name="connsiteY1" fmla="*/ 109540 h 834724"/>
                    <a:gd name="connsiteX2" fmla="*/ 647464 w 777399"/>
                    <a:gd name="connsiteY2" fmla="*/ 109540 h 834724"/>
                    <a:gd name="connsiteX3" fmla="*/ 694357 w 777399"/>
                    <a:gd name="connsiteY3" fmla="*/ 579777 h 834724"/>
                    <a:gd name="connsiteX4" fmla="*/ 669750 w 777399"/>
                    <a:gd name="connsiteY4" fmla="*/ 610564 h 834724"/>
                    <a:gd name="connsiteX5" fmla="*/ 676187 w 777399"/>
                    <a:gd name="connsiteY5" fmla="*/ 612251 h 834724"/>
                    <a:gd name="connsiteX6" fmla="*/ 774010 w 777399"/>
                    <a:gd name="connsiteY6" fmla="*/ 609731 h 834724"/>
                    <a:gd name="connsiteX7" fmla="*/ 672789 w 777399"/>
                    <a:gd name="connsiteY7" fmla="*/ 676818 h 834724"/>
                    <a:gd name="connsiteX8" fmla="*/ 614847 w 777399"/>
                    <a:gd name="connsiteY8" fmla="*/ 676103 h 834724"/>
                    <a:gd name="connsiteX9" fmla="*/ 630982 w 777399"/>
                    <a:gd name="connsiteY9" fmla="*/ 688395 h 834724"/>
                    <a:gd name="connsiteX10" fmla="*/ 777399 w 777399"/>
                    <a:gd name="connsiteY10" fmla="*/ 731780 h 834724"/>
                    <a:gd name="connsiteX11" fmla="*/ 656169 w 777399"/>
                    <a:gd name="connsiteY11" fmla="*/ 769582 h 834724"/>
                    <a:gd name="connsiteX12" fmla="*/ 597307 w 777399"/>
                    <a:gd name="connsiteY12" fmla="*/ 754882 h 834724"/>
                    <a:gd name="connsiteX13" fmla="*/ 629659 w 777399"/>
                    <a:gd name="connsiteY13" fmla="*/ 777146 h 834724"/>
                    <a:gd name="connsiteX14" fmla="*/ 727066 w 777399"/>
                    <a:gd name="connsiteY14" fmla="*/ 811041 h 834724"/>
                    <a:gd name="connsiteX15" fmla="*/ 532253 w 777399"/>
                    <a:gd name="connsiteY15" fmla="*/ 804200 h 834724"/>
                    <a:gd name="connsiteX16" fmla="*/ 506636 w 777399"/>
                    <a:gd name="connsiteY16" fmla="*/ 782369 h 834724"/>
                    <a:gd name="connsiteX17" fmla="*/ 270763 w 777399"/>
                    <a:gd name="connsiteY17" fmla="*/ 782371 h 834724"/>
                    <a:gd name="connsiteX18" fmla="*/ 245145 w 777399"/>
                    <a:gd name="connsiteY18" fmla="*/ 804202 h 834724"/>
                    <a:gd name="connsiteX19" fmla="*/ 50333 w 777399"/>
                    <a:gd name="connsiteY19" fmla="*/ 811043 h 834724"/>
                    <a:gd name="connsiteX20" fmla="*/ 147740 w 777399"/>
                    <a:gd name="connsiteY20" fmla="*/ 777148 h 834724"/>
                    <a:gd name="connsiteX21" fmla="*/ 180091 w 777399"/>
                    <a:gd name="connsiteY21" fmla="*/ 754884 h 834724"/>
                    <a:gd name="connsiteX22" fmla="*/ 121229 w 777399"/>
                    <a:gd name="connsiteY22" fmla="*/ 769584 h 834724"/>
                    <a:gd name="connsiteX23" fmla="*/ 0 w 777399"/>
                    <a:gd name="connsiteY23" fmla="*/ 731782 h 834724"/>
                    <a:gd name="connsiteX24" fmla="*/ 146417 w 777399"/>
                    <a:gd name="connsiteY24" fmla="*/ 688397 h 834724"/>
                    <a:gd name="connsiteX25" fmla="*/ 162551 w 777399"/>
                    <a:gd name="connsiteY25" fmla="*/ 676105 h 834724"/>
                    <a:gd name="connsiteX26" fmla="*/ 104609 w 777399"/>
                    <a:gd name="connsiteY26" fmla="*/ 676820 h 834724"/>
                    <a:gd name="connsiteX27" fmla="*/ 3389 w 777399"/>
                    <a:gd name="connsiteY27" fmla="*/ 609733 h 834724"/>
                    <a:gd name="connsiteX28" fmla="*/ 101212 w 777399"/>
                    <a:gd name="connsiteY28" fmla="*/ 612253 h 834724"/>
                    <a:gd name="connsiteX29" fmla="*/ 107649 w 777399"/>
                    <a:gd name="connsiteY29" fmla="*/ 610565 h 834724"/>
                    <a:gd name="connsiteX30" fmla="*/ 83040 w 777399"/>
                    <a:gd name="connsiteY30" fmla="*/ 579776 h 834724"/>
                    <a:gd name="connsiteX31" fmla="*/ 129933 w 777399"/>
                    <a:gd name="connsiteY31" fmla="*/ 109540 h 834724"/>
                    <a:gd name="connsiteX32" fmla="*/ 388699 w 777399"/>
                    <a:gd name="connsiteY32" fmla="*/ 0 h 8347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777399" h="834724">
                      <a:moveTo>
                        <a:pt x="388699" y="0"/>
                      </a:moveTo>
                      <a:cubicBezTo>
                        <a:pt x="482354" y="0"/>
                        <a:pt x="576008" y="36513"/>
                        <a:pt x="647465" y="109540"/>
                      </a:cubicBezTo>
                      <a:lnTo>
                        <a:pt x="647464" y="109540"/>
                      </a:lnTo>
                      <a:cubicBezTo>
                        <a:pt x="772512" y="237336"/>
                        <a:pt x="788143" y="434611"/>
                        <a:pt x="694357" y="579777"/>
                      </a:cubicBezTo>
                      <a:lnTo>
                        <a:pt x="669750" y="610564"/>
                      </a:lnTo>
                      <a:lnTo>
                        <a:pt x="676187" y="612251"/>
                      </a:lnTo>
                      <a:cubicBezTo>
                        <a:pt x="709368" y="617786"/>
                        <a:pt x="742723" y="617071"/>
                        <a:pt x="774010" y="609731"/>
                      </a:cubicBezTo>
                      <a:cubicBezTo>
                        <a:pt x="752783" y="646497"/>
                        <a:pt x="715656" y="669442"/>
                        <a:pt x="672789" y="676818"/>
                      </a:cubicBezTo>
                      <a:lnTo>
                        <a:pt x="614847" y="676103"/>
                      </a:lnTo>
                      <a:lnTo>
                        <a:pt x="630982" y="688395"/>
                      </a:lnTo>
                      <a:cubicBezTo>
                        <a:pt x="675383" y="716234"/>
                        <a:pt x="726756" y="731722"/>
                        <a:pt x="777399" y="731780"/>
                      </a:cubicBezTo>
                      <a:cubicBezTo>
                        <a:pt x="745459" y="760690"/>
                        <a:pt x="701469" y="773020"/>
                        <a:pt x="656169" y="769582"/>
                      </a:cubicBezTo>
                      <a:lnTo>
                        <a:pt x="597307" y="754882"/>
                      </a:lnTo>
                      <a:lnTo>
                        <a:pt x="629659" y="777146"/>
                      </a:lnTo>
                      <a:cubicBezTo>
                        <a:pt x="659834" y="794188"/>
                        <a:pt x="693001" y="805880"/>
                        <a:pt x="727066" y="811041"/>
                      </a:cubicBezTo>
                      <a:cubicBezTo>
                        <a:pt x="671108" y="845963"/>
                        <a:pt x="594094" y="841073"/>
                        <a:pt x="532253" y="804200"/>
                      </a:cubicBezTo>
                      <a:lnTo>
                        <a:pt x="506636" y="782369"/>
                      </a:lnTo>
                      <a:lnTo>
                        <a:pt x="270763" y="782371"/>
                      </a:lnTo>
                      <a:lnTo>
                        <a:pt x="245145" y="804202"/>
                      </a:lnTo>
                      <a:cubicBezTo>
                        <a:pt x="183305" y="841075"/>
                        <a:pt x="106291" y="845965"/>
                        <a:pt x="50333" y="811043"/>
                      </a:cubicBezTo>
                      <a:cubicBezTo>
                        <a:pt x="84398" y="805882"/>
                        <a:pt x="117565" y="794190"/>
                        <a:pt x="147740" y="777148"/>
                      </a:cubicBezTo>
                      <a:lnTo>
                        <a:pt x="180091" y="754884"/>
                      </a:lnTo>
                      <a:lnTo>
                        <a:pt x="121229" y="769584"/>
                      </a:lnTo>
                      <a:cubicBezTo>
                        <a:pt x="75929" y="773022"/>
                        <a:pt x="31940" y="760692"/>
                        <a:pt x="0" y="731782"/>
                      </a:cubicBezTo>
                      <a:cubicBezTo>
                        <a:pt x="50642" y="731724"/>
                        <a:pt x="102015" y="716236"/>
                        <a:pt x="146417" y="688397"/>
                      </a:cubicBezTo>
                      <a:lnTo>
                        <a:pt x="162551" y="676105"/>
                      </a:lnTo>
                      <a:lnTo>
                        <a:pt x="104609" y="676820"/>
                      </a:lnTo>
                      <a:cubicBezTo>
                        <a:pt x="61743" y="669444"/>
                        <a:pt x="24616" y="646499"/>
                        <a:pt x="3389" y="609733"/>
                      </a:cubicBezTo>
                      <a:cubicBezTo>
                        <a:pt x="34676" y="617073"/>
                        <a:pt x="68031" y="617788"/>
                        <a:pt x="101212" y="612253"/>
                      </a:cubicBezTo>
                      <a:lnTo>
                        <a:pt x="107649" y="610565"/>
                      </a:lnTo>
                      <a:lnTo>
                        <a:pt x="83040" y="579776"/>
                      </a:lnTo>
                      <a:cubicBezTo>
                        <a:pt x="-10745" y="434610"/>
                        <a:pt x="4886" y="237336"/>
                        <a:pt x="129933" y="109540"/>
                      </a:cubicBezTo>
                      <a:cubicBezTo>
                        <a:pt x="201389" y="36513"/>
                        <a:pt x="295045" y="0"/>
                        <a:pt x="388699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21" name="片側の 2 つの角を丸めた四角形 320"/>
                <p:cNvSpPr/>
                <p:nvPr/>
              </p:nvSpPr>
              <p:spPr>
                <a:xfrm rot="10800000">
                  <a:off x="10296150" y="5319902"/>
                  <a:ext cx="139982" cy="24436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9966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22" name="円/楕円 238"/>
                <p:cNvSpPr/>
                <p:nvPr/>
              </p:nvSpPr>
              <p:spPr>
                <a:xfrm>
                  <a:off x="10076619" y="4927031"/>
                  <a:ext cx="579044" cy="507499"/>
                </a:xfrm>
                <a:custGeom>
                  <a:avLst/>
                  <a:gdLst>
                    <a:gd name="connsiteX0" fmla="*/ 0 w 579044"/>
                    <a:gd name="connsiteY0" fmla="*/ 318294 h 636588"/>
                    <a:gd name="connsiteX1" fmla="*/ 289522 w 579044"/>
                    <a:gd name="connsiteY1" fmla="*/ 0 h 636588"/>
                    <a:gd name="connsiteX2" fmla="*/ 579044 w 579044"/>
                    <a:gd name="connsiteY2" fmla="*/ 318294 h 636588"/>
                    <a:gd name="connsiteX3" fmla="*/ 289522 w 579044"/>
                    <a:gd name="connsiteY3" fmla="*/ 636588 h 636588"/>
                    <a:gd name="connsiteX4" fmla="*/ 0 w 579044"/>
                    <a:gd name="connsiteY4" fmla="*/ 318294 h 636588"/>
                    <a:gd name="connsiteX0" fmla="*/ 0 w 579044"/>
                    <a:gd name="connsiteY0" fmla="*/ 318294 h 636588"/>
                    <a:gd name="connsiteX1" fmla="*/ 289522 w 579044"/>
                    <a:gd name="connsiteY1" fmla="*/ 0 h 636588"/>
                    <a:gd name="connsiteX2" fmla="*/ 579044 w 579044"/>
                    <a:gd name="connsiteY2" fmla="*/ 318294 h 636588"/>
                    <a:gd name="connsiteX3" fmla="*/ 289522 w 579044"/>
                    <a:gd name="connsiteY3" fmla="*/ 636588 h 636588"/>
                    <a:gd name="connsiteX4" fmla="*/ 0 w 579044"/>
                    <a:gd name="connsiteY4" fmla="*/ 318294 h 636588"/>
                    <a:gd name="connsiteX0" fmla="*/ 0 w 579044"/>
                    <a:gd name="connsiteY0" fmla="*/ 318294 h 636588"/>
                    <a:gd name="connsiteX1" fmla="*/ 289522 w 579044"/>
                    <a:gd name="connsiteY1" fmla="*/ 0 h 636588"/>
                    <a:gd name="connsiteX2" fmla="*/ 579044 w 579044"/>
                    <a:gd name="connsiteY2" fmla="*/ 318294 h 636588"/>
                    <a:gd name="connsiteX3" fmla="*/ 289522 w 579044"/>
                    <a:gd name="connsiteY3" fmla="*/ 636588 h 636588"/>
                    <a:gd name="connsiteX4" fmla="*/ 0 w 579044"/>
                    <a:gd name="connsiteY4" fmla="*/ 318294 h 636588"/>
                    <a:gd name="connsiteX0" fmla="*/ 289522 w 579044"/>
                    <a:gd name="connsiteY0" fmla="*/ 0 h 636588"/>
                    <a:gd name="connsiteX1" fmla="*/ 579044 w 579044"/>
                    <a:gd name="connsiteY1" fmla="*/ 318294 h 636588"/>
                    <a:gd name="connsiteX2" fmla="*/ 289522 w 579044"/>
                    <a:gd name="connsiteY2" fmla="*/ 636588 h 636588"/>
                    <a:gd name="connsiteX3" fmla="*/ 0 w 579044"/>
                    <a:gd name="connsiteY3" fmla="*/ 318294 h 636588"/>
                    <a:gd name="connsiteX4" fmla="*/ 380962 w 579044"/>
                    <a:gd name="connsiteY4" fmla="*/ 91440 h 636588"/>
                    <a:gd name="connsiteX0" fmla="*/ 289522 w 579044"/>
                    <a:gd name="connsiteY0" fmla="*/ 0 h 636588"/>
                    <a:gd name="connsiteX1" fmla="*/ 579044 w 579044"/>
                    <a:gd name="connsiteY1" fmla="*/ 318294 h 636588"/>
                    <a:gd name="connsiteX2" fmla="*/ 289522 w 579044"/>
                    <a:gd name="connsiteY2" fmla="*/ 636588 h 636588"/>
                    <a:gd name="connsiteX3" fmla="*/ 0 w 579044"/>
                    <a:gd name="connsiteY3" fmla="*/ 318294 h 636588"/>
                    <a:gd name="connsiteX4" fmla="*/ 342862 w 579044"/>
                    <a:gd name="connsiteY4" fmla="*/ 170815 h 636588"/>
                    <a:gd name="connsiteX0" fmla="*/ 349847 w 579044"/>
                    <a:gd name="connsiteY0" fmla="*/ 39186 h 507499"/>
                    <a:gd name="connsiteX1" fmla="*/ 579044 w 579044"/>
                    <a:gd name="connsiteY1" fmla="*/ 189205 h 507499"/>
                    <a:gd name="connsiteX2" fmla="*/ 289522 w 579044"/>
                    <a:gd name="connsiteY2" fmla="*/ 507499 h 507499"/>
                    <a:gd name="connsiteX3" fmla="*/ 0 w 579044"/>
                    <a:gd name="connsiteY3" fmla="*/ 189205 h 507499"/>
                    <a:gd name="connsiteX4" fmla="*/ 342862 w 579044"/>
                    <a:gd name="connsiteY4" fmla="*/ 41726 h 507499"/>
                    <a:gd name="connsiteX0" fmla="*/ 349847 w 579044"/>
                    <a:gd name="connsiteY0" fmla="*/ 39186 h 507499"/>
                    <a:gd name="connsiteX1" fmla="*/ 579044 w 579044"/>
                    <a:gd name="connsiteY1" fmla="*/ 189205 h 507499"/>
                    <a:gd name="connsiteX2" fmla="*/ 289522 w 579044"/>
                    <a:gd name="connsiteY2" fmla="*/ 507499 h 507499"/>
                    <a:gd name="connsiteX3" fmla="*/ 0 w 579044"/>
                    <a:gd name="connsiteY3" fmla="*/ 189205 h 507499"/>
                    <a:gd name="connsiteX4" fmla="*/ 342862 w 579044"/>
                    <a:gd name="connsiteY4" fmla="*/ 41726 h 507499"/>
                    <a:gd name="connsiteX0" fmla="*/ 349847 w 579044"/>
                    <a:gd name="connsiteY0" fmla="*/ 39186 h 507499"/>
                    <a:gd name="connsiteX1" fmla="*/ 579044 w 579044"/>
                    <a:gd name="connsiteY1" fmla="*/ 189205 h 507499"/>
                    <a:gd name="connsiteX2" fmla="*/ 289522 w 579044"/>
                    <a:gd name="connsiteY2" fmla="*/ 507499 h 507499"/>
                    <a:gd name="connsiteX3" fmla="*/ 0 w 579044"/>
                    <a:gd name="connsiteY3" fmla="*/ 189205 h 507499"/>
                    <a:gd name="connsiteX4" fmla="*/ 342862 w 579044"/>
                    <a:gd name="connsiteY4" fmla="*/ 41726 h 507499"/>
                    <a:gd name="connsiteX5" fmla="*/ 349847 w 579044"/>
                    <a:gd name="connsiteY5" fmla="*/ 39186 h 5074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579044" h="507499">
                      <a:moveTo>
                        <a:pt x="349847" y="39186"/>
                      </a:moveTo>
                      <a:cubicBezTo>
                        <a:pt x="497046" y="-33839"/>
                        <a:pt x="579044" y="13416"/>
                        <a:pt x="579044" y="189205"/>
                      </a:cubicBezTo>
                      <a:cubicBezTo>
                        <a:pt x="579044" y="364994"/>
                        <a:pt x="449421" y="507499"/>
                        <a:pt x="289522" y="507499"/>
                      </a:cubicBezTo>
                      <a:cubicBezTo>
                        <a:pt x="129623" y="507499"/>
                        <a:pt x="0" y="364994"/>
                        <a:pt x="0" y="189205"/>
                      </a:cubicBezTo>
                      <a:cubicBezTo>
                        <a:pt x="0" y="13416"/>
                        <a:pt x="91523" y="-49714"/>
                        <a:pt x="342862" y="41726"/>
                      </a:cubicBezTo>
                      <a:lnTo>
                        <a:pt x="349847" y="39186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23" name="月 322"/>
                <p:cNvSpPr/>
                <p:nvPr/>
              </p:nvSpPr>
              <p:spPr>
                <a:xfrm rot="16200000">
                  <a:off x="10353442" y="5212622"/>
                  <a:ext cx="25398" cy="75418"/>
                </a:xfrm>
                <a:prstGeom prst="moon">
                  <a:avLst>
                    <a:gd name="adj" fmla="val 87500"/>
                  </a:avLst>
                </a:prstGeom>
                <a:solidFill>
                  <a:srgbClr val="FF9966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24" name="片側の 2 つの角を丸めた四角形 323"/>
                <p:cNvSpPr/>
                <p:nvPr/>
              </p:nvSpPr>
              <p:spPr>
                <a:xfrm>
                  <a:off x="10086492" y="5473933"/>
                  <a:ext cx="562934" cy="502092"/>
                </a:xfrm>
                <a:prstGeom prst="round2SameRect">
                  <a:avLst>
                    <a:gd name="adj1" fmla="val 41975"/>
                    <a:gd name="adj2" fmla="val 0"/>
                  </a:avLst>
                </a:prstGeom>
                <a:solidFill>
                  <a:srgbClr val="9999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25" name="フリーフォーム 324"/>
                <p:cNvSpPr/>
                <p:nvPr/>
              </p:nvSpPr>
              <p:spPr>
                <a:xfrm>
                  <a:off x="10065526" y="5490174"/>
                  <a:ext cx="604867" cy="526203"/>
                </a:xfrm>
                <a:custGeom>
                  <a:avLst/>
                  <a:gdLst>
                    <a:gd name="connsiteX0" fmla="*/ 141626 w 604867"/>
                    <a:gd name="connsiteY0" fmla="*/ 0 h 526203"/>
                    <a:gd name="connsiteX1" fmla="*/ 302434 w 604867"/>
                    <a:gd name="connsiteY1" fmla="*/ 456550 h 526203"/>
                    <a:gd name="connsiteX2" fmla="*/ 463242 w 604867"/>
                    <a:gd name="connsiteY2" fmla="*/ 1 h 526203"/>
                    <a:gd name="connsiteX3" fmla="*/ 476513 w 604867"/>
                    <a:gd name="connsiteY3" fmla="*/ 4120 h 526203"/>
                    <a:gd name="connsiteX4" fmla="*/ 604867 w 604867"/>
                    <a:gd name="connsiteY4" fmla="*/ 197761 h 526203"/>
                    <a:gd name="connsiteX5" fmla="*/ 604867 w 604867"/>
                    <a:gd name="connsiteY5" fmla="*/ 526203 h 526203"/>
                    <a:gd name="connsiteX6" fmla="*/ 0 w 604867"/>
                    <a:gd name="connsiteY6" fmla="*/ 526203 h 526203"/>
                    <a:gd name="connsiteX7" fmla="*/ 0 w 604867"/>
                    <a:gd name="connsiteY7" fmla="*/ 197761 h 526203"/>
                    <a:gd name="connsiteX8" fmla="*/ 128354 w 604867"/>
                    <a:gd name="connsiteY8" fmla="*/ 4120 h 5262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04867" h="526203">
                      <a:moveTo>
                        <a:pt x="141626" y="0"/>
                      </a:moveTo>
                      <a:lnTo>
                        <a:pt x="302434" y="456550"/>
                      </a:lnTo>
                      <a:lnTo>
                        <a:pt x="463242" y="1"/>
                      </a:lnTo>
                      <a:lnTo>
                        <a:pt x="476513" y="4120"/>
                      </a:lnTo>
                      <a:cubicBezTo>
                        <a:pt x="551942" y="36024"/>
                        <a:pt x="604867" y="110712"/>
                        <a:pt x="604867" y="197761"/>
                      </a:cubicBezTo>
                      <a:lnTo>
                        <a:pt x="604867" y="526203"/>
                      </a:lnTo>
                      <a:lnTo>
                        <a:pt x="0" y="526203"/>
                      </a:lnTo>
                      <a:lnTo>
                        <a:pt x="0" y="197761"/>
                      </a:lnTo>
                      <a:cubicBezTo>
                        <a:pt x="0" y="110712"/>
                        <a:pt x="52926" y="36024"/>
                        <a:pt x="128354" y="4120"/>
                      </a:cubicBezTo>
                      <a:close/>
                    </a:path>
                  </a:pathLst>
                </a:custGeom>
                <a:solidFill>
                  <a:srgbClr val="7030A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26" name="直角三角形 325"/>
                <p:cNvSpPr/>
                <p:nvPr/>
              </p:nvSpPr>
              <p:spPr>
                <a:xfrm rot="5400000">
                  <a:off x="10202320" y="5481430"/>
                  <a:ext cx="166542" cy="149231"/>
                </a:xfrm>
                <a:prstGeom prst="rtTriangle">
                  <a:avLst/>
                </a:prstGeom>
                <a:solidFill>
                  <a:srgbClr val="9999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27" name="直角三角形 326"/>
                <p:cNvSpPr/>
                <p:nvPr/>
              </p:nvSpPr>
              <p:spPr>
                <a:xfrm rot="16200000" flipH="1">
                  <a:off x="10367057" y="5481430"/>
                  <a:ext cx="166542" cy="149231"/>
                </a:xfrm>
                <a:prstGeom prst="rtTriangle">
                  <a:avLst/>
                </a:prstGeom>
                <a:solidFill>
                  <a:srgbClr val="9999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28" name="ドーナツ 327"/>
                <p:cNvSpPr/>
                <p:nvPr/>
              </p:nvSpPr>
              <p:spPr>
                <a:xfrm>
                  <a:off x="10102395" y="5006106"/>
                  <a:ext cx="250048" cy="250048"/>
                </a:xfrm>
                <a:prstGeom prst="donut">
                  <a:avLst>
                    <a:gd name="adj" fmla="val 7646"/>
                  </a:avLst>
                </a:pr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29" name="円/楕円 328"/>
                <p:cNvSpPr/>
                <p:nvPr/>
              </p:nvSpPr>
              <p:spPr>
                <a:xfrm>
                  <a:off x="10204559" y="5083773"/>
                  <a:ext cx="45719" cy="97007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30" name="ドーナツ 329"/>
                <p:cNvSpPr/>
                <p:nvPr/>
              </p:nvSpPr>
              <p:spPr>
                <a:xfrm>
                  <a:off x="10378620" y="5006106"/>
                  <a:ext cx="250048" cy="250048"/>
                </a:xfrm>
                <a:prstGeom prst="donut">
                  <a:avLst>
                    <a:gd name="adj" fmla="val 7646"/>
                  </a:avLst>
                </a:pr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31" name="円/楕円 330"/>
                <p:cNvSpPr/>
                <p:nvPr/>
              </p:nvSpPr>
              <p:spPr>
                <a:xfrm>
                  <a:off x="10480784" y="5083773"/>
                  <a:ext cx="45719" cy="97007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332" name="グループ化 331"/>
                <p:cNvGrpSpPr/>
                <p:nvPr/>
              </p:nvGrpSpPr>
              <p:grpSpPr>
                <a:xfrm>
                  <a:off x="10111015" y="4845558"/>
                  <a:ext cx="254173" cy="182572"/>
                  <a:chOff x="8185150" y="3036368"/>
                  <a:chExt cx="293635" cy="222935"/>
                </a:xfrm>
              </p:grpSpPr>
              <p:sp>
                <p:nvSpPr>
                  <p:cNvPr id="343" name="月 342"/>
                  <p:cNvSpPr/>
                  <p:nvPr/>
                </p:nvSpPr>
                <p:spPr>
                  <a:xfrm>
                    <a:off x="8235950" y="3036368"/>
                    <a:ext cx="49160" cy="222935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44" name="月 343"/>
                  <p:cNvSpPr/>
                  <p:nvPr/>
                </p:nvSpPr>
                <p:spPr>
                  <a:xfrm>
                    <a:off x="8185150" y="3036368"/>
                    <a:ext cx="49160" cy="222935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45" name="月 344"/>
                  <p:cNvSpPr/>
                  <p:nvPr/>
                </p:nvSpPr>
                <p:spPr>
                  <a:xfrm>
                    <a:off x="8331200" y="3036368"/>
                    <a:ext cx="49160" cy="222935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46" name="月 345"/>
                  <p:cNvSpPr/>
                  <p:nvPr/>
                </p:nvSpPr>
                <p:spPr>
                  <a:xfrm>
                    <a:off x="8280400" y="3036368"/>
                    <a:ext cx="49160" cy="222935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47" name="月 346"/>
                  <p:cNvSpPr/>
                  <p:nvPr/>
                </p:nvSpPr>
                <p:spPr>
                  <a:xfrm>
                    <a:off x="8429625" y="3036368"/>
                    <a:ext cx="49160" cy="222935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48" name="月 347"/>
                  <p:cNvSpPr/>
                  <p:nvPr/>
                </p:nvSpPr>
                <p:spPr>
                  <a:xfrm>
                    <a:off x="8378825" y="3036368"/>
                    <a:ext cx="49160" cy="222935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333" name="グループ化 332"/>
                <p:cNvGrpSpPr/>
                <p:nvPr/>
              </p:nvGrpSpPr>
              <p:grpSpPr>
                <a:xfrm>
                  <a:off x="10369356" y="4845558"/>
                  <a:ext cx="254173" cy="182572"/>
                  <a:chOff x="8185150" y="3036368"/>
                  <a:chExt cx="293635" cy="222935"/>
                </a:xfrm>
              </p:grpSpPr>
              <p:sp>
                <p:nvSpPr>
                  <p:cNvPr id="337" name="月 336"/>
                  <p:cNvSpPr/>
                  <p:nvPr/>
                </p:nvSpPr>
                <p:spPr>
                  <a:xfrm>
                    <a:off x="8235950" y="3036368"/>
                    <a:ext cx="49160" cy="222935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38" name="月 337"/>
                  <p:cNvSpPr/>
                  <p:nvPr/>
                </p:nvSpPr>
                <p:spPr>
                  <a:xfrm>
                    <a:off x="8185150" y="3036368"/>
                    <a:ext cx="49160" cy="222935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39" name="月 338"/>
                  <p:cNvSpPr/>
                  <p:nvPr/>
                </p:nvSpPr>
                <p:spPr>
                  <a:xfrm>
                    <a:off x="8331200" y="3036368"/>
                    <a:ext cx="49160" cy="222935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40" name="月 339"/>
                  <p:cNvSpPr/>
                  <p:nvPr/>
                </p:nvSpPr>
                <p:spPr>
                  <a:xfrm>
                    <a:off x="8280400" y="3036368"/>
                    <a:ext cx="49160" cy="222935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41" name="月 340"/>
                  <p:cNvSpPr/>
                  <p:nvPr/>
                </p:nvSpPr>
                <p:spPr>
                  <a:xfrm>
                    <a:off x="8429625" y="3036368"/>
                    <a:ext cx="49160" cy="222935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42" name="月 341"/>
                  <p:cNvSpPr/>
                  <p:nvPr/>
                </p:nvSpPr>
                <p:spPr>
                  <a:xfrm>
                    <a:off x="8378825" y="3036368"/>
                    <a:ext cx="49160" cy="222935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334" name="月 333"/>
                <p:cNvSpPr/>
                <p:nvPr/>
              </p:nvSpPr>
              <p:spPr>
                <a:xfrm rot="5400000">
                  <a:off x="10196004" y="4894005"/>
                  <a:ext cx="45720" cy="182762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35" name="月 334"/>
                <p:cNvSpPr/>
                <p:nvPr/>
              </p:nvSpPr>
              <p:spPr>
                <a:xfrm rot="5400000">
                  <a:off x="10486517" y="4894005"/>
                  <a:ext cx="45720" cy="182762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36" name="円/楕円 4"/>
                <p:cNvSpPr/>
                <p:nvPr/>
              </p:nvSpPr>
              <p:spPr>
                <a:xfrm>
                  <a:off x="10292036" y="5313020"/>
                  <a:ext cx="148210" cy="4571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4934" h="36810">
                      <a:moveTo>
                        <a:pt x="0" y="0"/>
                      </a:moveTo>
                      <a:cubicBezTo>
                        <a:pt x="27202" y="6486"/>
                        <a:pt x="60957" y="9752"/>
                        <a:pt x="97467" y="9752"/>
                      </a:cubicBezTo>
                      <a:cubicBezTo>
                        <a:pt x="133977" y="9752"/>
                        <a:pt x="167732" y="6486"/>
                        <a:pt x="194934" y="0"/>
                      </a:cubicBezTo>
                      <a:cubicBezTo>
                        <a:pt x="186588" y="21408"/>
                        <a:pt x="146006" y="36810"/>
                        <a:pt x="97467" y="36810"/>
                      </a:cubicBezTo>
                      <a:cubicBezTo>
                        <a:pt x="48928" y="36810"/>
                        <a:pt x="8346" y="21408"/>
                        <a:pt x="0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304" name="グループ化 303"/>
              <p:cNvGrpSpPr/>
              <p:nvPr/>
            </p:nvGrpSpPr>
            <p:grpSpPr>
              <a:xfrm rot="18743687">
                <a:off x="463733" y="6986401"/>
                <a:ext cx="408480" cy="244130"/>
                <a:chOff x="4977722" y="1773447"/>
                <a:chExt cx="775887" cy="463713"/>
              </a:xfrm>
            </p:grpSpPr>
            <p:sp>
              <p:nvSpPr>
                <p:cNvPr id="318" name="角丸四角形 317"/>
                <p:cNvSpPr/>
                <p:nvPr/>
              </p:nvSpPr>
              <p:spPr>
                <a:xfrm rot="20806094">
                  <a:off x="5433195" y="1914063"/>
                  <a:ext cx="320414" cy="10160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19" name="フリーフォーム 318"/>
                <p:cNvSpPr/>
                <p:nvPr/>
              </p:nvSpPr>
              <p:spPr>
                <a:xfrm rot="11700000">
                  <a:off x="4977722" y="1773447"/>
                  <a:ext cx="666875" cy="463713"/>
                </a:xfrm>
                <a:custGeom>
                  <a:avLst/>
                  <a:gdLst>
                    <a:gd name="connsiteX0" fmla="*/ 720505 w 759541"/>
                    <a:gd name="connsiteY0" fmla="*/ 291453 h 426445"/>
                    <a:gd name="connsiteX1" fmla="*/ 663874 w 759541"/>
                    <a:gd name="connsiteY1" fmla="*/ 292877 h 426445"/>
                    <a:gd name="connsiteX2" fmla="*/ 467036 w 759541"/>
                    <a:gd name="connsiteY2" fmla="*/ 217085 h 426445"/>
                    <a:gd name="connsiteX3" fmla="*/ 460311 w 759541"/>
                    <a:gd name="connsiteY3" fmla="*/ 220425 h 426445"/>
                    <a:gd name="connsiteX4" fmla="*/ 244987 w 759541"/>
                    <a:gd name="connsiteY4" fmla="*/ 278121 h 426445"/>
                    <a:gd name="connsiteX5" fmla="*/ 116682 w 759541"/>
                    <a:gd name="connsiteY5" fmla="*/ 406426 h 426445"/>
                    <a:gd name="connsiteX6" fmla="*/ 20019 w 759541"/>
                    <a:gd name="connsiteY6" fmla="*/ 406426 h 426445"/>
                    <a:gd name="connsiteX7" fmla="*/ 20019 w 759541"/>
                    <a:gd name="connsiteY7" fmla="*/ 406425 h 426445"/>
                    <a:gd name="connsiteX8" fmla="*/ 20019 w 759541"/>
                    <a:gd name="connsiteY8" fmla="*/ 309762 h 426445"/>
                    <a:gd name="connsiteX9" fmla="*/ 159327 w 759541"/>
                    <a:gd name="connsiteY9" fmla="*/ 170455 h 426445"/>
                    <a:gd name="connsiteX10" fmla="*/ 181939 w 759541"/>
                    <a:gd name="connsiteY10" fmla="*/ 155440 h 426445"/>
                    <a:gd name="connsiteX11" fmla="*/ 195031 w 759541"/>
                    <a:gd name="connsiteY11" fmla="*/ 152893 h 426445"/>
                    <a:gd name="connsiteX12" fmla="*/ 207757 w 759541"/>
                    <a:gd name="connsiteY12" fmla="*/ 146571 h 426445"/>
                    <a:gd name="connsiteX13" fmla="*/ 284288 w 759541"/>
                    <a:gd name="connsiteY13" fmla="*/ 126065 h 426445"/>
                    <a:gd name="connsiteX14" fmla="*/ 284288 w 759541"/>
                    <a:gd name="connsiteY14" fmla="*/ 85297 h 426445"/>
                    <a:gd name="connsiteX15" fmla="*/ 369585 w 759541"/>
                    <a:gd name="connsiteY15" fmla="*/ 0 h 426445"/>
                    <a:gd name="connsiteX16" fmla="*/ 527838 w 759541"/>
                    <a:gd name="connsiteY16" fmla="*/ 0 h 426445"/>
                    <a:gd name="connsiteX17" fmla="*/ 613135 w 759541"/>
                    <a:gd name="connsiteY17" fmla="*/ 85297 h 426445"/>
                    <a:gd name="connsiteX18" fmla="*/ 613135 w 759541"/>
                    <a:gd name="connsiteY18" fmla="*/ 114716 h 426445"/>
                    <a:gd name="connsiteX19" fmla="*/ 717066 w 759541"/>
                    <a:gd name="connsiteY19" fmla="*/ 154735 h 426445"/>
                    <a:gd name="connsiteX20" fmla="*/ 758116 w 759541"/>
                    <a:gd name="connsiteY20" fmla="*/ 193772 h 426445"/>
                    <a:gd name="connsiteX21" fmla="*/ 759541 w 759541"/>
                    <a:gd name="connsiteY21" fmla="*/ 250402 h 426445"/>
                    <a:gd name="connsiteX22" fmla="*/ 743761 w 759541"/>
                    <a:gd name="connsiteY22" fmla="*/ 275197 h 426445"/>
                    <a:gd name="connsiteX23" fmla="*/ 720505 w 759541"/>
                    <a:gd name="connsiteY23" fmla="*/ 291453 h 426445"/>
                    <a:gd name="connsiteX0" fmla="*/ 720505 w 759541"/>
                    <a:gd name="connsiteY0" fmla="*/ 291453 h 426445"/>
                    <a:gd name="connsiteX1" fmla="*/ 663874 w 759541"/>
                    <a:gd name="connsiteY1" fmla="*/ 292877 h 426445"/>
                    <a:gd name="connsiteX2" fmla="*/ 467036 w 759541"/>
                    <a:gd name="connsiteY2" fmla="*/ 217085 h 426445"/>
                    <a:gd name="connsiteX3" fmla="*/ 460311 w 759541"/>
                    <a:gd name="connsiteY3" fmla="*/ 220425 h 426445"/>
                    <a:gd name="connsiteX4" fmla="*/ 244987 w 759541"/>
                    <a:gd name="connsiteY4" fmla="*/ 278121 h 426445"/>
                    <a:gd name="connsiteX5" fmla="*/ 116682 w 759541"/>
                    <a:gd name="connsiteY5" fmla="*/ 406426 h 426445"/>
                    <a:gd name="connsiteX6" fmla="*/ 20019 w 759541"/>
                    <a:gd name="connsiteY6" fmla="*/ 406426 h 426445"/>
                    <a:gd name="connsiteX7" fmla="*/ 20019 w 759541"/>
                    <a:gd name="connsiteY7" fmla="*/ 406425 h 426445"/>
                    <a:gd name="connsiteX8" fmla="*/ 20019 w 759541"/>
                    <a:gd name="connsiteY8" fmla="*/ 309762 h 426445"/>
                    <a:gd name="connsiteX9" fmla="*/ 159327 w 759541"/>
                    <a:gd name="connsiteY9" fmla="*/ 170455 h 426445"/>
                    <a:gd name="connsiteX10" fmla="*/ 181939 w 759541"/>
                    <a:gd name="connsiteY10" fmla="*/ 155440 h 426445"/>
                    <a:gd name="connsiteX11" fmla="*/ 195031 w 759541"/>
                    <a:gd name="connsiteY11" fmla="*/ 152893 h 426445"/>
                    <a:gd name="connsiteX12" fmla="*/ 207757 w 759541"/>
                    <a:gd name="connsiteY12" fmla="*/ 146571 h 426445"/>
                    <a:gd name="connsiteX13" fmla="*/ 284288 w 759541"/>
                    <a:gd name="connsiteY13" fmla="*/ 126065 h 426445"/>
                    <a:gd name="connsiteX14" fmla="*/ 284288 w 759541"/>
                    <a:gd name="connsiteY14" fmla="*/ 85297 h 426445"/>
                    <a:gd name="connsiteX15" fmla="*/ 527838 w 759541"/>
                    <a:gd name="connsiteY15" fmla="*/ 0 h 426445"/>
                    <a:gd name="connsiteX16" fmla="*/ 613135 w 759541"/>
                    <a:gd name="connsiteY16" fmla="*/ 85297 h 426445"/>
                    <a:gd name="connsiteX17" fmla="*/ 613135 w 759541"/>
                    <a:gd name="connsiteY17" fmla="*/ 114716 h 426445"/>
                    <a:gd name="connsiteX18" fmla="*/ 717066 w 759541"/>
                    <a:gd name="connsiteY18" fmla="*/ 154735 h 426445"/>
                    <a:gd name="connsiteX19" fmla="*/ 758116 w 759541"/>
                    <a:gd name="connsiteY19" fmla="*/ 193772 h 426445"/>
                    <a:gd name="connsiteX20" fmla="*/ 759541 w 759541"/>
                    <a:gd name="connsiteY20" fmla="*/ 250402 h 426445"/>
                    <a:gd name="connsiteX21" fmla="*/ 743761 w 759541"/>
                    <a:gd name="connsiteY21" fmla="*/ 275197 h 426445"/>
                    <a:gd name="connsiteX22" fmla="*/ 720505 w 759541"/>
                    <a:gd name="connsiteY22" fmla="*/ 291453 h 426445"/>
                    <a:gd name="connsiteX0" fmla="*/ 720505 w 759541"/>
                    <a:gd name="connsiteY0" fmla="*/ 291453 h 426445"/>
                    <a:gd name="connsiteX1" fmla="*/ 663874 w 759541"/>
                    <a:gd name="connsiteY1" fmla="*/ 292877 h 426445"/>
                    <a:gd name="connsiteX2" fmla="*/ 467036 w 759541"/>
                    <a:gd name="connsiteY2" fmla="*/ 217085 h 426445"/>
                    <a:gd name="connsiteX3" fmla="*/ 460311 w 759541"/>
                    <a:gd name="connsiteY3" fmla="*/ 220425 h 426445"/>
                    <a:gd name="connsiteX4" fmla="*/ 244987 w 759541"/>
                    <a:gd name="connsiteY4" fmla="*/ 278121 h 426445"/>
                    <a:gd name="connsiteX5" fmla="*/ 116682 w 759541"/>
                    <a:gd name="connsiteY5" fmla="*/ 406426 h 426445"/>
                    <a:gd name="connsiteX6" fmla="*/ 20019 w 759541"/>
                    <a:gd name="connsiteY6" fmla="*/ 406426 h 426445"/>
                    <a:gd name="connsiteX7" fmla="*/ 20019 w 759541"/>
                    <a:gd name="connsiteY7" fmla="*/ 406425 h 426445"/>
                    <a:gd name="connsiteX8" fmla="*/ 20019 w 759541"/>
                    <a:gd name="connsiteY8" fmla="*/ 309762 h 426445"/>
                    <a:gd name="connsiteX9" fmla="*/ 159327 w 759541"/>
                    <a:gd name="connsiteY9" fmla="*/ 170455 h 426445"/>
                    <a:gd name="connsiteX10" fmla="*/ 181939 w 759541"/>
                    <a:gd name="connsiteY10" fmla="*/ 155440 h 426445"/>
                    <a:gd name="connsiteX11" fmla="*/ 195031 w 759541"/>
                    <a:gd name="connsiteY11" fmla="*/ 152893 h 426445"/>
                    <a:gd name="connsiteX12" fmla="*/ 207757 w 759541"/>
                    <a:gd name="connsiteY12" fmla="*/ 146571 h 426445"/>
                    <a:gd name="connsiteX13" fmla="*/ 284288 w 759541"/>
                    <a:gd name="connsiteY13" fmla="*/ 126065 h 426445"/>
                    <a:gd name="connsiteX14" fmla="*/ 527838 w 759541"/>
                    <a:gd name="connsiteY14" fmla="*/ 0 h 426445"/>
                    <a:gd name="connsiteX15" fmla="*/ 613135 w 759541"/>
                    <a:gd name="connsiteY15" fmla="*/ 85297 h 426445"/>
                    <a:gd name="connsiteX16" fmla="*/ 613135 w 759541"/>
                    <a:gd name="connsiteY16" fmla="*/ 114716 h 426445"/>
                    <a:gd name="connsiteX17" fmla="*/ 717066 w 759541"/>
                    <a:gd name="connsiteY17" fmla="*/ 154735 h 426445"/>
                    <a:gd name="connsiteX18" fmla="*/ 758116 w 759541"/>
                    <a:gd name="connsiteY18" fmla="*/ 193772 h 426445"/>
                    <a:gd name="connsiteX19" fmla="*/ 759541 w 759541"/>
                    <a:gd name="connsiteY19" fmla="*/ 250402 h 426445"/>
                    <a:gd name="connsiteX20" fmla="*/ 743761 w 759541"/>
                    <a:gd name="connsiteY20" fmla="*/ 275197 h 426445"/>
                    <a:gd name="connsiteX21" fmla="*/ 720505 w 759541"/>
                    <a:gd name="connsiteY21" fmla="*/ 291453 h 426445"/>
                    <a:gd name="connsiteX0" fmla="*/ 720505 w 759541"/>
                    <a:gd name="connsiteY0" fmla="*/ 393142 h 528134"/>
                    <a:gd name="connsiteX1" fmla="*/ 663874 w 759541"/>
                    <a:gd name="connsiteY1" fmla="*/ 394566 h 528134"/>
                    <a:gd name="connsiteX2" fmla="*/ 467036 w 759541"/>
                    <a:gd name="connsiteY2" fmla="*/ 318774 h 528134"/>
                    <a:gd name="connsiteX3" fmla="*/ 460311 w 759541"/>
                    <a:gd name="connsiteY3" fmla="*/ 322114 h 528134"/>
                    <a:gd name="connsiteX4" fmla="*/ 244987 w 759541"/>
                    <a:gd name="connsiteY4" fmla="*/ 379810 h 528134"/>
                    <a:gd name="connsiteX5" fmla="*/ 116682 w 759541"/>
                    <a:gd name="connsiteY5" fmla="*/ 508115 h 528134"/>
                    <a:gd name="connsiteX6" fmla="*/ 20019 w 759541"/>
                    <a:gd name="connsiteY6" fmla="*/ 508115 h 528134"/>
                    <a:gd name="connsiteX7" fmla="*/ 20019 w 759541"/>
                    <a:gd name="connsiteY7" fmla="*/ 508114 h 528134"/>
                    <a:gd name="connsiteX8" fmla="*/ 20019 w 759541"/>
                    <a:gd name="connsiteY8" fmla="*/ 411451 h 528134"/>
                    <a:gd name="connsiteX9" fmla="*/ 159327 w 759541"/>
                    <a:gd name="connsiteY9" fmla="*/ 272144 h 528134"/>
                    <a:gd name="connsiteX10" fmla="*/ 181939 w 759541"/>
                    <a:gd name="connsiteY10" fmla="*/ 257129 h 528134"/>
                    <a:gd name="connsiteX11" fmla="*/ 195031 w 759541"/>
                    <a:gd name="connsiteY11" fmla="*/ 254582 h 528134"/>
                    <a:gd name="connsiteX12" fmla="*/ 207757 w 759541"/>
                    <a:gd name="connsiteY12" fmla="*/ 248260 h 528134"/>
                    <a:gd name="connsiteX13" fmla="*/ 284288 w 759541"/>
                    <a:gd name="connsiteY13" fmla="*/ 227754 h 528134"/>
                    <a:gd name="connsiteX14" fmla="*/ 392119 w 759541"/>
                    <a:gd name="connsiteY14" fmla="*/ 0 h 528134"/>
                    <a:gd name="connsiteX15" fmla="*/ 613135 w 759541"/>
                    <a:gd name="connsiteY15" fmla="*/ 186986 h 528134"/>
                    <a:gd name="connsiteX16" fmla="*/ 613135 w 759541"/>
                    <a:gd name="connsiteY16" fmla="*/ 216405 h 528134"/>
                    <a:gd name="connsiteX17" fmla="*/ 717066 w 759541"/>
                    <a:gd name="connsiteY17" fmla="*/ 256424 h 528134"/>
                    <a:gd name="connsiteX18" fmla="*/ 758116 w 759541"/>
                    <a:gd name="connsiteY18" fmla="*/ 295461 h 528134"/>
                    <a:gd name="connsiteX19" fmla="*/ 759541 w 759541"/>
                    <a:gd name="connsiteY19" fmla="*/ 352091 h 528134"/>
                    <a:gd name="connsiteX20" fmla="*/ 743761 w 759541"/>
                    <a:gd name="connsiteY20" fmla="*/ 376886 h 528134"/>
                    <a:gd name="connsiteX21" fmla="*/ 720505 w 759541"/>
                    <a:gd name="connsiteY21" fmla="*/ 393142 h 528134"/>
                    <a:gd name="connsiteX0" fmla="*/ 720505 w 759541"/>
                    <a:gd name="connsiteY0" fmla="*/ 393157 h 528149"/>
                    <a:gd name="connsiteX1" fmla="*/ 663874 w 759541"/>
                    <a:gd name="connsiteY1" fmla="*/ 394581 h 528149"/>
                    <a:gd name="connsiteX2" fmla="*/ 467036 w 759541"/>
                    <a:gd name="connsiteY2" fmla="*/ 318789 h 528149"/>
                    <a:gd name="connsiteX3" fmla="*/ 460311 w 759541"/>
                    <a:gd name="connsiteY3" fmla="*/ 322129 h 528149"/>
                    <a:gd name="connsiteX4" fmla="*/ 244987 w 759541"/>
                    <a:gd name="connsiteY4" fmla="*/ 379825 h 528149"/>
                    <a:gd name="connsiteX5" fmla="*/ 116682 w 759541"/>
                    <a:gd name="connsiteY5" fmla="*/ 508130 h 528149"/>
                    <a:gd name="connsiteX6" fmla="*/ 20019 w 759541"/>
                    <a:gd name="connsiteY6" fmla="*/ 508130 h 528149"/>
                    <a:gd name="connsiteX7" fmla="*/ 20019 w 759541"/>
                    <a:gd name="connsiteY7" fmla="*/ 508129 h 528149"/>
                    <a:gd name="connsiteX8" fmla="*/ 20019 w 759541"/>
                    <a:gd name="connsiteY8" fmla="*/ 411466 h 528149"/>
                    <a:gd name="connsiteX9" fmla="*/ 159327 w 759541"/>
                    <a:gd name="connsiteY9" fmla="*/ 272159 h 528149"/>
                    <a:gd name="connsiteX10" fmla="*/ 181939 w 759541"/>
                    <a:gd name="connsiteY10" fmla="*/ 257144 h 528149"/>
                    <a:gd name="connsiteX11" fmla="*/ 195031 w 759541"/>
                    <a:gd name="connsiteY11" fmla="*/ 254597 h 528149"/>
                    <a:gd name="connsiteX12" fmla="*/ 207757 w 759541"/>
                    <a:gd name="connsiteY12" fmla="*/ 248275 h 528149"/>
                    <a:gd name="connsiteX13" fmla="*/ 284288 w 759541"/>
                    <a:gd name="connsiteY13" fmla="*/ 227769 h 528149"/>
                    <a:gd name="connsiteX14" fmla="*/ 392119 w 759541"/>
                    <a:gd name="connsiteY14" fmla="*/ 15 h 528149"/>
                    <a:gd name="connsiteX15" fmla="*/ 613135 w 759541"/>
                    <a:gd name="connsiteY15" fmla="*/ 216420 h 528149"/>
                    <a:gd name="connsiteX16" fmla="*/ 717066 w 759541"/>
                    <a:gd name="connsiteY16" fmla="*/ 256439 h 528149"/>
                    <a:gd name="connsiteX17" fmla="*/ 758116 w 759541"/>
                    <a:gd name="connsiteY17" fmla="*/ 295476 h 528149"/>
                    <a:gd name="connsiteX18" fmla="*/ 759541 w 759541"/>
                    <a:gd name="connsiteY18" fmla="*/ 352106 h 528149"/>
                    <a:gd name="connsiteX19" fmla="*/ 743761 w 759541"/>
                    <a:gd name="connsiteY19" fmla="*/ 376901 h 528149"/>
                    <a:gd name="connsiteX20" fmla="*/ 720505 w 759541"/>
                    <a:gd name="connsiteY20" fmla="*/ 393157 h 528149"/>
                    <a:gd name="connsiteX0" fmla="*/ 720505 w 759541"/>
                    <a:gd name="connsiteY0" fmla="*/ 393157 h 528149"/>
                    <a:gd name="connsiteX1" fmla="*/ 663874 w 759541"/>
                    <a:gd name="connsiteY1" fmla="*/ 394581 h 528149"/>
                    <a:gd name="connsiteX2" fmla="*/ 467036 w 759541"/>
                    <a:gd name="connsiteY2" fmla="*/ 318789 h 528149"/>
                    <a:gd name="connsiteX3" fmla="*/ 460311 w 759541"/>
                    <a:gd name="connsiteY3" fmla="*/ 322129 h 528149"/>
                    <a:gd name="connsiteX4" fmla="*/ 244987 w 759541"/>
                    <a:gd name="connsiteY4" fmla="*/ 379825 h 528149"/>
                    <a:gd name="connsiteX5" fmla="*/ 116682 w 759541"/>
                    <a:gd name="connsiteY5" fmla="*/ 508130 h 528149"/>
                    <a:gd name="connsiteX6" fmla="*/ 20019 w 759541"/>
                    <a:gd name="connsiteY6" fmla="*/ 508130 h 528149"/>
                    <a:gd name="connsiteX7" fmla="*/ 20019 w 759541"/>
                    <a:gd name="connsiteY7" fmla="*/ 508129 h 528149"/>
                    <a:gd name="connsiteX8" fmla="*/ 20019 w 759541"/>
                    <a:gd name="connsiteY8" fmla="*/ 411466 h 528149"/>
                    <a:gd name="connsiteX9" fmla="*/ 159327 w 759541"/>
                    <a:gd name="connsiteY9" fmla="*/ 272159 h 528149"/>
                    <a:gd name="connsiteX10" fmla="*/ 181939 w 759541"/>
                    <a:gd name="connsiteY10" fmla="*/ 257144 h 528149"/>
                    <a:gd name="connsiteX11" fmla="*/ 195031 w 759541"/>
                    <a:gd name="connsiteY11" fmla="*/ 254597 h 528149"/>
                    <a:gd name="connsiteX12" fmla="*/ 207757 w 759541"/>
                    <a:gd name="connsiteY12" fmla="*/ 248275 h 528149"/>
                    <a:gd name="connsiteX13" fmla="*/ 298444 w 759541"/>
                    <a:gd name="connsiteY13" fmla="*/ 182795 h 528149"/>
                    <a:gd name="connsiteX14" fmla="*/ 392119 w 759541"/>
                    <a:gd name="connsiteY14" fmla="*/ 15 h 528149"/>
                    <a:gd name="connsiteX15" fmla="*/ 613135 w 759541"/>
                    <a:gd name="connsiteY15" fmla="*/ 216420 h 528149"/>
                    <a:gd name="connsiteX16" fmla="*/ 717066 w 759541"/>
                    <a:gd name="connsiteY16" fmla="*/ 256439 h 528149"/>
                    <a:gd name="connsiteX17" fmla="*/ 758116 w 759541"/>
                    <a:gd name="connsiteY17" fmla="*/ 295476 h 528149"/>
                    <a:gd name="connsiteX18" fmla="*/ 759541 w 759541"/>
                    <a:gd name="connsiteY18" fmla="*/ 352106 h 528149"/>
                    <a:gd name="connsiteX19" fmla="*/ 743761 w 759541"/>
                    <a:gd name="connsiteY19" fmla="*/ 376901 h 528149"/>
                    <a:gd name="connsiteX20" fmla="*/ 720505 w 759541"/>
                    <a:gd name="connsiteY20" fmla="*/ 393157 h 528149"/>
                    <a:gd name="connsiteX0" fmla="*/ 720505 w 759541"/>
                    <a:gd name="connsiteY0" fmla="*/ 393157 h 528149"/>
                    <a:gd name="connsiteX1" fmla="*/ 663874 w 759541"/>
                    <a:gd name="connsiteY1" fmla="*/ 394581 h 528149"/>
                    <a:gd name="connsiteX2" fmla="*/ 467036 w 759541"/>
                    <a:gd name="connsiteY2" fmla="*/ 318789 h 528149"/>
                    <a:gd name="connsiteX3" fmla="*/ 460311 w 759541"/>
                    <a:gd name="connsiteY3" fmla="*/ 322129 h 528149"/>
                    <a:gd name="connsiteX4" fmla="*/ 244987 w 759541"/>
                    <a:gd name="connsiteY4" fmla="*/ 379825 h 528149"/>
                    <a:gd name="connsiteX5" fmla="*/ 116682 w 759541"/>
                    <a:gd name="connsiteY5" fmla="*/ 508130 h 528149"/>
                    <a:gd name="connsiteX6" fmla="*/ 20019 w 759541"/>
                    <a:gd name="connsiteY6" fmla="*/ 508130 h 528149"/>
                    <a:gd name="connsiteX7" fmla="*/ 20019 w 759541"/>
                    <a:gd name="connsiteY7" fmla="*/ 508129 h 528149"/>
                    <a:gd name="connsiteX8" fmla="*/ 20019 w 759541"/>
                    <a:gd name="connsiteY8" fmla="*/ 411466 h 528149"/>
                    <a:gd name="connsiteX9" fmla="*/ 159327 w 759541"/>
                    <a:gd name="connsiteY9" fmla="*/ 272159 h 528149"/>
                    <a:gd name="connsiteX10" fmla="*/ 181939 w 759541"/>
                    <a:gd name="connsiteY10" fmla="*/ 257144 h 528149"/>
                    <a:gd name="connsiteX11" fmla="*/ 195031 w 759541"/>
                    <a:gd name="connsiteY11" fmla="*/ 254597 h 528149"/>
                    <a:gd name="connsiteX12" fmla="*/ 298444 w 759541"/>
                    <a:gd name="connsiteY12" fmla="*/ 182795 h 528149"/>
                    <a:gd name="connsiteX13" fmla="*/ 392119 w 759541"/>
                    <a:gd name="connsiteY13" fmla="*/ 15 h 528149"/>
                    <a:gd name="connsiteX14" fmla="*/ 613135 w 759541"/>
                    <a:gd name="connsiteY14" fmla="*/ 216420 h 528149"/>
                    <a:gd name="connsiteX15" fmla="*/ 717066 w 759541"/>
                    <a:gd name="connsiteY15" fmla="*/ 256439 h 528149"/>
                    <a:gd name="connsiteX16" fmla="*/ 758116 w 759541"/>
                    <a:gd name="connsiteY16" fmla="*/ 295476 h 528149"/>
                    <a:gd name="connsiteX17" fmla="*/ 759541 w 759541"/>
                    <a:gd name="connsiteY17" fmla="*/ 352106 h 528149"/>
                    <a:gd name="connsiteX18" fmla="*/ 743761 w 759541"/>
                    <a:gd name="connsiteY18" fmla="*/ 376901 h 528149"/>
                    <a:gd name="connsiteX19" fmla="*/ 720505 w 759541"/>
                    <a:gd name="connsiteY19" fmla="*/ 393157 h 528149"/>
                    <a:gd name="connsiteX0" fmla="*/ 720505 w 759541"/>
                    <a:gd name="connsiteY0" fmla="*/ 393157 h 528149"/>
                    <a:gd name="connsiteX1" fmla="*/ 663874 w 759541"/>
                    <a:gd name="connsiteY1" fmla="*/ 394581 h 528149"/>
                    <a:gd name="connsiteX2" fmla="*/ 467036 w 759541"/>
                    <a:gd name="connsiteY2" fmla="*/ 318789 h 528149"/>
                    <a:gd name="connsiteX3" fmla="*/ 460311 w 759541"/>
                    <a:gd name="connsiteY3" fmla="*/ 322129 h 528149"/>
                    <a:gd name="connsiteX4" fmla="*/ 244987 w 759541"/>
                    <a:gd name="connsiteY4" fmla="*/ 379825 h 528149"/>
                    <a:gd name="connsiteX5" fmla="*/ 116682 w 759541"/>
                    <a:gd name="connsiteY5" fmla="*/ 508130 h 528149"/>
                    <a:gd name="connsiteX6" fmla="*/ 20019 w 759541"/>
                    <a:gd name="connsiteY6" fmla="*/ 508130 h 528149"/>
                    <a:gd name="connsiteX7" fmla="*/ 20019 w 759541"/>
                    <a:gd name="connsiteY7" fmla="*/ 508129 h 528149"/>
                    <a:gd name="connsiteX8" fmla="*/ 20019 w 759541"/>
                    <a:gd name="connsiteY8" fmla="*/ 411466 h 528149"/>
                    <a:gd name="connsiteX9" fmla="*/ 159327 w 759541"/>
                    <a:gd name="connsiteY9" fmla="*/ 272159 h 528149"/>
                    <a:gd name="connsiteX10" fmla="*/ 181939 w 759541"/>
                    <a:gd name="connsiteY10" fmla="*/ 257144 h 528149"/>
                    <a:gd name="connsiteX11" fmla="*/ 298444 w 759541"/>
                    <a:gd name="connsiteY11" fmla="*/ 182795 h 528149"/>
                    <a:gd name="connsiteX12" fmla="*/ 392119 w 759541"/>
                    <a:gd name="connsiteY12" fmla="*/ 15 h 528149"/>
                    <a:gd name="connsiteX13" fmla="*/ 613135 w 759541"/>
                    <a:gd name="connsiteY13" fmla="*/ 216420 h 528149"/>
                    <a:gd name="connsiteX14" fmla="*/ 717066 w 759541"/>
                    <a:gd name="connsiteY14" fmla="*/ 256439 h 528149"/>
                    <a:gd name="connsiteX15" fmla="*/ 758116 w 759541"/>
                    <a:gd name="connsiteY15" fmla="*/ 295476 h 528149"/>
                    <a:gd name="connsiteX16" fmla="*/ 759541 w 759541"/>
                    <a:gd name="connsiteY16" fmla="*/ 352106 h 528149"/>
                    <a:gd name="connsiteX17" fmla="*/ 743761 w 759541"/>
                    <a:gd name="connsiteY17" fmla="*/ 376901 h 528149"/>
                    <a:gd name="connsiteX18" fmla="*/ 720505 w 759541"/>
                    <a:gd name="connsiteY18" fmla="*/ 393157 h 5281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759541" h="528149">
                      <a:moveTo>
                        <a:pt x="720505" y="393157"/>
                      </a:moveTo>
                      <a:cubicBezTo>
                        <a:pt x="703192" y="400843"/>
                        <a:pt x="682948" y="401925"/>
                        <a:pt x="663874" y="394581"/>
                      </a:cubicBezTo>
                      <a:lnTo>
                        <a:pt x="467036" y="318789"/>
                      </a:lnTo>
                      <a:lnTo>
                        <a:pt x="460311" y="322129"/>
                      </a:lnTo>
                      <a:lnTo>
                        <a:pt x="244987" y="379825"/>
                      </a:lnTo>
                      <a:lnTo>
                        <a:pt x="116682" y="508130"/>
                      </a:lnTo>
                      <a:cubicBezTo>
                        <a:pt x="89990" y="534823"/>
                        <a:pt x="46711" y="534823"/>
                        <a:pt x="20019" y="508130"/>
                      </a:cubicBezTo>
                      <a:lnTo>
                        <a:pt x="20019" y="508129"/>
                      </a:lnTo>
                      <a:cubicBezTo>
                        <a:pt x="-6674" y="481437"/>
                        <a:pt x="-6673" y="438158"/>
                        <a:pt x="20019" y="411466"/>
                      </a:cubicBezTo>
                      <a:lnTo>
                        <a:pt x="159327" y="272159"/>
                      </a:lnTo>
                      <a:cubicBezTo>
                        <a:pt x="166000" y="265486"/>
                        <a:pt x="173711" y="260480"/>
                        <a:pt x="181939" y="257144"/>
                      </a:cubicBezTo>
                      <a:lnTo>
                        <a:pt x="298444" y="182795"/>
                      </a:lnTo>
                      <a:lnTo>
                        <a:pt x="392119" y="15"/>
                      </a:lnTo>
                      <a:cubicBezTo>
                        <a:pt x="446927" y="-1877"/>
                        <a:pt x="558977" y="173683"/>
                        <a:pt x="613135" y="216420"/>
                      </a:cubicBezTo>
                      <a:lnTo>
                        <a:pt x="717066" y="256439"/>
                      </a:lnTo>
                      <a:cubicBezTo>
                        <a:pt x="736139" y="263783"/>
                        <a:pt x="750430" y="278163"/>
                        <a:pt x="758116" y="295476"/>
                      </a:cubicBezTo>
                      <a:lnTo>
                        <a:pt x="759541" y="352106"/>
                      </a:lnTo>
                      <a:lnTo>
                        <a:pt x="743761" y="376901"/>
                      </a:lnTo>
                      <a:cubicBezTo>
                        <a:pt x="737084" y="383819"/>
                        <a:pt x="729160" y="389313"/>
                        <a:pt x="720505" y="393157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305" name="グループ化 304"/>
              <p:cNvGrpSpPr/>
              <p:nvPr/>
            </p:nvGrpSpPr>
            <p:grpSpPr>
              <a:xfrm>
                <a:off x="576220" y="7175994"/>
                <a:ext cx="288928" cy="601296"/>
                <a:chOff x="6640107" y="2211474"/>
                <a:chExt cx="288928" cy="601296"/>
              </a:xfrm>
            </p:grpSpPr>
            <p:sp>
              <p:nvSpPr>
                <p:cNvPr id="316" name="台形 315"/>
                <p:cNvSpPr/>
                <p:nvPr/>
              </p:nvSpPr>
              <p:spPr>
                <a:xfrm rot="20230148" flipH="1">
                  <a:off x="6640107" y="2211474"/>
                  <a:ext cx="165482" cy="83451"/>
                </a:xfrm>
                <a:prstGeom prst="trapezoid">
                  <a:avLst>
                    <a:gd name="adj" fmla="val 13602"/>
                  </a:avLst>
                </a:prstGeom>
                <a:solidFill>
                  <a:srgbClr val="7030A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17" name="片側の 2 つの角を丸めた四角形 316"/>
                <p:cNvSpPr/>
                <p:nvPr/>
              </p:nvSpPr>
              <p:spPr>
                <a:xfrm rot="9446169" flipH="1">
                  <a:off x="6751242" y="2262590"/>
                  <a:ext cx="177793" cy="550180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7030A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306" name="角丸四角形 177"/>
              <p:cNvSpPr/>
              <p:nvPr/>
            </p:nvSpPr>
            <p:spPr>
              <a:xfrm rot="17454214" flipV="1">
                <a:off x="-51984" y="7497920"/>
                <a:ext cx="432113" cy="180660"/>
              </a:xfrm>
              <a:custGeom>
                <a:avLst/>
                <a:gdLst>
                  <a:gd name="connsiteX0" fmla="*/ 0 w 968115"/>
                  <a:gd name="connsiteY0" fmla="*/ 167734 h 335468"/>
                  <a:gd name="connsiteX1" fmla="*/ 167734 w 968115"/>
                  <a:gd name="connsiteY1" fmla="*/ 0 h 335468"/>
                  <a:gd name="connsiteX2" fmla="*/ 800381 w 968115"/>
                  <a:gd name="connsiteY2" fmla="*/ 0 h 335468"/>
                  <a:gd name="connsiteX3" fmla="*/ 968115 w 968115"/>
                  <a:gd name="connsiteY3" fmla="*/ 167734 h 335468"/>
                  <a:gd name="connsiteX4" fmla="*/ 968115 w 968115"/>
                  <a:gd name="connsiteY4" fmla="*/ 167734 h 335468"/>
                  <a:gd name="connsiteX5" fmla="*/ 800381 w 968115"/>
                  <a:gd name="connsiteY5" fmla="*/ 335468 h 335468"/>
                  <a:gd name="connsiteX6" fmla="*/ 167734 w 968115"/>
                  <a:gd name="connsiteY6" fmla="*/ 335468 h 335468"/>
                  <a:gd name="connsiteX7" fmla="*/ 0 w 968115"/>
                  <a:gd name="connsiteY7" fmla="*/ 16773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968115 w 1059555"/>
                  <a:gd name="connsiteY6" fmla="*/ 167734 h 335468"/>
                  <a:gd name="connsiteX7" fmla="*/ 1059555 w 1059555"/>
                  <a:gd name="connsiteY7" fmla="*/ 25917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1059555 w 1059555"/>
                  <a:gd name="connsiteY6" fmla="*/ 259174 h 335468"/>
                  <a:gd name="connsiteX0" fmla="*/ 968115 w 968115"/>
                  <a:gd name="connsiteY0" fmla="*/ 167734 h 335468"/>
                  <a:gd name="connsiteX1" fmla="*/ 800381 w 968115"/>
                  <a:gd name="connsiteY1" fmla="*/ 335468 h 335468"/>
                  <a:gd name="connsiteX2" fmla="*/ 167734 w 968115"/>
                  <a:gd name="connsiteY2" fmla="*/ 335468 h 335468"/>
                  <a:gd name="connsiteX3" fmla="*/ 0 w 968115"/>
                  <a:gd name="connsiteY3" fmla="*/ 167734 h 335468"/>
                  <a:gd name="connsiteX4" fmla="*/ 167734 w 968115"/>
                  <a:gd name="connsiteY4" fmla="*/ 0 h 335468"/>
                  <a:gd name="connsiteX5" fmla="*/ 800381 w 968115"/>
                  <a:gd name="connsiteY5" fmla="*/ 0 h 335468"/>
                  <a:gd name="connsiteX0" fmla="*/ 800381 w 800381"/>
                  <a:gd name="connsiteY0" fmla="*/ 335468 h 335468"/>
                  <a:gd name="connsiteX1" fmla="*/ 167734 w 800381"/>
                  <a:gd name="connsiteY1" fmla="*/ 335468 h 335468"/>
                  <a:gd name="connsiteX2" fmla="*/ 0 w 800381"/>
                  <a:gd name="connsiteY2" fmla="*/ 167734 h 335468"/>
                  <a:gd name="connsiteX3" fmla="*/ 167734 w 800381"/>
                  <a:gd name="connsiteY3" fmla="*/ 0 h 335468"/>
                  <a:gd name="connsiteX4" fmla="*/ 800381 w 800381"/>
                  <a:gd name="connsiteY4" fmla="*/ 0 h 335468"/>
                  <a:gd name="connsiteX0" fmla="*/ 800381 w 800381"/>
                  <a:gd name="connsiteY0" fmla="*/ 335468 h 335468"/>
                  <a:gd name="connsiteX1" fmla="*/ 167734 w 800381"/>
                  <a:gd name="connsiteY1" fmla="*/ 335468 h 335468"/>
                  <a:gd name="connsiteX2" fmla="*/ 0 w 800381"/>
                  <a:gd name="connsiteY2" fmla="*/ 167734 h 335468"/>
                  <a:gd name="connsiteX3" fmla="*/ 167734 w 800381"/>
                  <a:gd name="connsiteY3" fmla="*/ 0 h 3354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00381" h="335468">
                    <a:moveTo>
                      <a:pt x="800381" y="335468"/>
                    </a:moveTo>
                    <a:lnTo>
                      <a:pt x="167734" y="335468"/>
                    </a:lnTo>
                    <a:cubicBezTo>
                      <a:pt x="75097" y="335468"/>
                      <a:pt x="0" y="260371"/>
                      <a:pt x="0" y="167734"/>
                    </a:cubicBezTo>
                    <a:cubicBezTo>
                      <a:pt x="0" y="75097"/>
                      <a:pt x="75097" y="0"/>
                      <a:pt x="167734" y="0"/>
                    </a:cubicBezTo>
                  </a:path>
                </a:pathLst>
              </a:custGeom>
              <a:solidFill>
                <a:srgbClr val="7030A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307" name="グループ化 306"/>
              <p:cNvGrpSpPr/>
              <p:nvPr/>
            </p:nvGrpSpPr>
            <p:grpSpPr>
              <a:xfrm flipH="1">
                <a:off x="-121107" y="7579260"/>
                <a:ext cx="371600" cy="209284"/>
                <a:chOff x="110523" y="2527686"/>
                <a:chExt cx="529370" cy="298139"/>
              </a:xfrm>
            </p:grpSpPr>
            <p:sp>
              <p:nvSpPr>
                <p:cNvPr id="308" name="円/楕円 1474"/>
                <p:cNvSpPr/>
                <p:nvPr/>
              </p:nvSpPr>
              <p:spPr>
                <a:xfrm>
                  <a:off x="207696" y="2599387"/>
                  <a:ext cx="431740" cy="22643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31740" h="226438">
                      <a:moveTo>
                        <a:pt x="215870" y="0"/>
                      </a:moveTo>
                      <a:cubicBezTo>
                        <a:pt x="335092" y="0"/>
                        <a:pt x="431740" y="64371"/>
                        <a:pt x="431740" y="143777"/>
                      </a:cubicBezTo>
                      <a:cubicBezTo>
                        <a:pt x="431740" y="163691"/>
                        <a:pt x="425662" y="182658"/>
                        <a:pt x="414637" y="199879"/>
                      </a:cubicBezTo>
                      <a:cubicBezTo>
                        <a:pt x="356317" y="216707"/>
                        <a:pt x="285276" y="226438"/>
                        <a:pt x="208645" y="226438"/>
                      </a:cubicBezTo>
                      <a:cubicBezTo>
                        <a:pt x="140239" y="226438"/>
                        <a:pt x="76286" y="218684"/>
                        <a:pt x="21950" y="204667"/>
                      </a:cubicBezTo>
                      <a:cubicBezTo>
                        <a:pt x="7473" y="186775"/>
                        <a:pt x="0" y="165857"/>
                        <a:pt x="0" y="143777"/>
                      </a:cubicBezTo>
                      <a:cubicBezTo>
                        <a:pt x="0" y="64371"/>
                        <a:pt x="96648" y="0"/>
                        <a:pt x="215870" y="0"/>
                      </a:cubicBezTo>
                      <a:close/>
                    </a:path>
                  </a:pathLst>
                </a:custGeom>
                <a:solidFill>
                  <a:sysClr val="window" lastClr="FFFFFF">
                    <a:lumMod val="50000"/>
                  </a:sysClr>
                </a:solidFill>
                <a:ln w="952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309" name="グループ化 308"/>
                <p:cNvGrpSpPr/>
                <p:nvPr/>
              </p:nvGrpSpPr>
              <p:grpSpPr>
                <a:xfrm>
                  <a:off x="110523" y="2527686"/>
                  <a:ext cx="529370" cy="273544"/>
                  <a:chOff x="3145148" y="3551877"/>
                  <a:chExt cx="781709" cy="403936"/>
                </a:xfrm>
              </p:grpSpPr>
              <p:sp>
                <p:nvSpPr>
                  <p:cNvPr id="310" name="円/楕円 25"/>
                  <p:cNvSpPr/>
                  <p:nvPr/>
                </p:nvSpPr>
                <p:spPr>
                  <a:xfrm>
                    <a:off x="3145148" y="3551877"/>
                    <a:ext cx="728352" cy="403936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728352" h="403936">
                        <a:moveTo>
                          <a:pt x="413528" y="0"/>
                        </a:moveTo>
                        <a:cubicBezTo>
                          <a:pt x="587400" y="0"/>
                          <a:pt x="728352" y="61986"/>
                          <a:pt x="728352" y="138450"/>
                        </a:cubicBezTo>
                        <a:cubicBezTo>
                          <a:pt x="728352" y="214914"/>
                          <a:pt x="587400" y="276900"/>
                          <a:pt x="413528" y="276900"/>
                        </a:cubicBezTo>
                        <a:cubicBezTo>
                          <a:pt x="314157" y="276900"/>
                          <a:pt x="225538" y="256653"/>
                          <a:pt x="168255" y="224272"/>
                        </a:cubicBezTo>
                        <a:lnTo>
                          <a:pt x="161836" y="229216"/>
                        </a:lnTo>
                        <a:lnTo>
                          <a:pt x="202522" y="298129"/>
                        </a:lnTo>
                        <a:cubicBezTo>
                          <a:pt x="222216" y="331484"/>
                          <a:pt x="211140" y="374491"/>
                          <a:pt x="177784" y="394184"/>
                        </a:cubicBezTo>
                        <a:cubicBezTo>
                          <a:pt x="144428" y="413878"/>
                          <a:pt x="101421" y="402802"/>
                          <a:pt x="81728" y="369445"/>
                        </a:cubicBezTo>
                        <a:lnTo>
                          <a:pt x="9698" y="247446"/>
                        </a:lnTo>
                        <a:cubicBezTo>
                          <a:pt x="-7480" y="218350"/>
                          <a:pt x="-1246" y="181911"/>
                          <a:pt x="23708" y="161042"/>
                        </a:cubicBezTo>
                        <a:cubicBezTo>
                          <a:pt x="25084" y="157791"/>
                          <a:pt x="27573" y="155571"/>
                          <a:pt x="30254" y="153505"/>
                        </a:cubicBezTo>
                        <a:lnTo>
                          <a:pt x="142492" y="67048"/>
                        </a:lnTo>
                        <a:lnTo>
                          <a:pt x="149022" y="63836"/>
                        </a:lnTo>
                        <a:cubicBezTo>
                          <a:pt x="204831" y="25292"/>
                          <a:pt x="302463" y="0"/>
                          <a:pt x="413528" y="0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311" name="グループ化 310"/>
                  <p:cNvGrpSpPr/>
                  <p:nvPr/>
                </p:nvGrpSpPr>
                <p:grpSpPr>
                  <a:xfrm>
                    <a:off x="3383168" y="3571879"/>
                    <a:ext cx="543689" cy="348011"/>
                    <a:chOff x="8176233" y="2467645"/>
                    <a:chExt cx="953176" cy="610124"/>
                  </a:xfrm>
                </p:grpSpPr>
                <p:sp>
                  <p:nvSpPr>
                    <p:cNvPr id="312" name="角丸四角形 311"/>
                    <p:cNvSpPr/>
                    <p:nvPr/>
                  </p:nvSpPr>
                  <p:spPr>
                    <a:xfrm rot="5400000">
                      <a:off x="8308348" y="2645405"/>
                      <a:ext cx="570460" cy="254603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313" name="角丸四角形 312"/>
                    <p:cNvSpPr/>
                    <p:nvPr/>
                  </p:nvSpPr>
                  <p:spPr>
                    <a:xfrm rot="5041102">
                      <a:off x="8618032" y="2679263"/>
                      <a:ext cx="455692" cy="203611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314" name="角丸四角形 313"/>
                    <p:cNvSpPr/>
                    <p:nvPr/>
                  </p:nvSpPr>
                  <p:spPr>
                    <a:xfrm rot="4450043">
                      <a:off x="8847255" y="2678229"/>
                      <a:ext cx="399208" cy="165101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315" name="角丸四角形 314"/>
                    <p:cNvSpPr/>
                    <p:nvPr/>
                  </p:nvSpPr>
                  <p:spPr>
                    <a:xfrm rot="5863639">
                      <a:off x="7996253" y="2647625"/>
                      <a:ext cx="610124" cy="250164"/>
                    </a:xfrm>
                    <a:prstGeom prst="roundRect">
                      <a:avLst>
                        <a:gd name="adj" fmla="val 50000"/>
                      </a:avLst>
                    </a:prstGeom>
                    <a:gradFill flip="none" rotWithShape="1">
                      <a:gsLst>
                        <a:gs pos="0">
                          <a:sysClr val="window" lastClr="FFFFFF"/>
                        </a:gs>
                        <a:gs pos="55000">
                          <a:srgbClr val="FFCC99">
                            <a:shade val="100000"/>
                            <a:satMod val="115000"/>
                          </a:srgbClr>
                        </a:gs>
                      </a:gsLst>
                      <a:path path="circle">
                        <a:fillToRect l="100000" b="100000"/>
                      </a:path>
                      <a:tileRect t="-100000" r="-100000"/>
                    </a:gra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</p:grpSp>
          </p:grpSp>
        </p:grpSp>
        <p:grpSp>
          <p:nvGrpSpPr>
            <p:cNvPr id="283" name="グループ化 282"/>
            <p:cNvGrpSpPr/>
            <p:nvPr/>
          </p:nvGrpSpPr>
          <p:grpSpPr>
            <a:xfrm>
              <a:off x="10098950" y="544293"/>
              <a:ext cx="926080" cy="400066"/>
              <a:chOff x="8463028" y="1729505"/>
              <a:chExt cx="657885" cy="284206"/>
            </a:xfrm>
          </p:grpSpPr>
          <p:sp>
            <p:nvSpPr>
              <p:cNvPr id="297" name="角丸四角形 296"/>
              <p:cNvSpPr/>
              <p:nvPr/>
            </p:nvSpPr>
            <p:spPr>
              <a:xfrm>
                <a:off x="8506878" y="1971825"/>
                <a:ext cx="417620" cy="41097"/>
              </a:xfrm>
              <a:prstGeom prst="roundRect">
                <a:avLst/>
              </a:prstGeom>
              <a:solidFill>
                <a:sysClr val="windowText" lastClr="000000">
                  <a:lumMod val="85000"/>
                  <a:lumOff val="1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98" name="角丸四角形 297"/>
              <p:cNvSpPr/>
              <p:nvPr/>
            </p:nvSpPr>
            <p:spPr>
              <a:xfrm>
                <a:off x="8526715" y="1988277"/>
                <a:ext cx="361241" cy="24645"/>
              </a:xfrm>
              <a:prstGeom prst="roundRect">
                <a:avLst/>
              </a:prstGeom>
              <a:pattFill prst="dkVert">
                <a:fgClr>
                  <a:sysClr val="window" lastClr="FFFFFF">
                    <a:lumMod val="65000"/>
                  </a:sysClr>
                </a:fgClr>
                <a:bgClr>
                  <a:sysClr val="windowText" lastClr="000000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99" name="円/楕円 298"/>
              <p:cNvSpPr/>
              <p:nvPr/>
            </p:nvSpPr>
            <p:spPr>
              <a:xfrm>
                <a:off x="8900060" y="1986616"/>
                <a:ext cx="13156" cy="14808"/>
              </a:xfrm>
              <a:prstGeom prst="ellipse">
                <a:avLst/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00" name="台形 299"/>
              <p:cNvSpPr/>
              <p:nvPr/>
            </p:nvSpPr>
            <p:spPr>
              <a:xfrm rot="10800000">
                <a:off x="8463028" y="1752069"/>
                <a:ext cx="505321" cy="219755"/>
              </a:xfrm>
              <a:prstGeom prst="trapezoid">
                <a:avLst/>
              </a:prstGeom>
              <a:solidFill>
                <a:sysClr val="windowText" lastClr="000000">
                  <a:lumMod val="85000"/>
                  <a:lumOff val="1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01" name="台形 300"/>
              <p:cNvSpPr/>
              <p:nvPr/>
            </p:nvSpPr>
            <p:spPr>
              <a:xfrm rot="10800000" flipV="1">
                <a:off x="8463028" y="1729505"/>
                <a:ext cx="505321" cy="22563"/>
              </a:xfrm>
              <a:prstGeom prst="trapezoid">
                <a:avLst/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02" name="片側の 2 つの角を丸めた四角形 301"/>
              <p:cNvSpPr/>
              <p:nvPr/>
            </p:nvSpPr>
            <p:spPr>
              <a:xfrm>
                <a:off x="9024452" y="1963723"/>
                <a:ext cx="96461" cy="49988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ysClr val="windowText" lastClr="000000">
                  <a:lumMod val="85000"/>
                  <a:lumOff val="1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284" name="グループ化 283"/>
            <p:cNvGrpSpPr/>
            <p:nvPr/>
          </p:nvGrpSpPr>
          <p:grpSpPr>
            <a:xfrm>
              <a:off x="9358184" y="578727"/>
              <a:ext cx="2222174" cy="952384"/>
              <a:chOff x="6825615" y="1806594"/>
              <a:chExt cx="3198792" cy="1370946"/>
            </a:xfrm>
          </p:grpSpPr>
          <p:sp>
            <p:nvSpPr>
              <p:cNvPr id="285" name="正方形/長方形 4"/>
              <p:cNvSpPr/>
              <p:nvPr/>
            </p:nvSpPr>
            <p:spPr>
              <a:xfrm>
                <a:off x="6927532" y="2392680"/>
                <a:ext cx="2952750" cy="784860"/>
              </a:xfrm>
              <a:custGeom>
                <a:avLst/>
                <a:gdLst>
                  <a:gd name="connsiteX0" fmla="*/ 0 w 2952750"/>
                  <a:gd name="connsiteY0" fmla="*/ 0 h 1110614"/>
                  <a:gd name="connsiteX1" fmla="*/ 2952750 w 2952750"/>
                  <a:gd name="connsiteY1" fmla="*/ 0 h 1110614"/>
                  <a:gd name="connsiteX2" fmla="*/ 2952750 w 2952750"/>
                  <a:gd name="connsiteY2" fmla="*/ 1110614 h 1110614"/>
                  <a:gd name="connsiteX3" fmla="*/ 0 w 2952750"/>
                  <a:gd name="connsiteY3" fmla="*/ 1110614 h 1110614"/>
                  <a:gd name="connsiteX4" fmla="*/ 0 w 2952750"/>
                  <a:gd name="connsiteY4" fmla="*/ 0 h 1110614"/>
                  <a:gd name="connsiteX0" fmla="*/ 0 w 2952750"/>
                  <a:gd name="connsiteY0" fmla="*/ 0 h 1110614"/>
                  <a:gd name="connsiteX1" fmla="*/ 2952750 w 2952750"/>
                  <a:gd name="connsiteY1" fmla="*/ 0 h 1110614"/>
                  <a:gd name="connsiteX2" fmla="*/ 2952750 w 2952750"/>
                  <a:gd name="connsiteY2" fmla="*/ 1110614 h 1110614"/>
                  <a:gd name="connsiteX3" fmla="*/ 1340169 w 2952750"/>
                  <a:gd name="connsiteY3" fmla="*/ 1104900 h 1110614"/>
                  <a:gd name="connsiteX4" fmla="*/ 0 w 2952750"/>
                  <a:gd name="connsiteY4" fmla="*/ 1110614 h 1110614"/>
                  <a:gd name="connsiteX5" fmla="*/ 0 w 2952750"/>
                  <a:gd name="connsiteY5" fmla="*/ 0 h 1110614"/>
                  <a:gd name="connsiteX0" fmla="*/ 1340169 w 2952750"/>
                  <a:gd name="connsiteY0" fmla="*/ 1104900 h 1196340"/>
                  <a:gd name="connsiteX1" fmla="*/ 0 w 2952750"/>
                  <a:gd name="connsiteY1" fmla="*/ 1110614 h 1196340"/>
                  <a:gd name="connsiteX2" fmla="*/ 0 w 2952750"/>
                  <a:gd name="connsiteY2" fmla="*/ 0 h 1196340"/>
                  <a:gd name="connsiteX3" fmla="*/ 2952750 w 2952750"/>
                  <a:gd name="connsiteY3" fmla="*/ 0 h 1196340"/>
                  <a:gd name="connsiteX4" fmla="*/ 2952750 w 2952750"/>
                  <a:gd name="connsiteY4" fmla="*/ 1110614 h 1196340"/>
                  <a:gd name="connsiteX5" fmla="*/ 1431609 w 2952750"/>
                  <a:gd name="connsiteY5" fmla="*/ 1196340 h 1196340"/>
                  <a:gd name="connsiteX0" fmla="*/ 1340169 w 2952750"/>
                  <a:gd name="connsiteY0" fmla="*/ 1104900 h 1110614"/>
                  <a:gd name="connsiteX1" fmla="*/ 0 w 2952750"/>
                  <a:gd name="connsiteY1" fmla="*/ 1110614 h 1110614"/>
                  <a:gd name="connsiteX2" fmla="*/ 0 w 2952750"/>
                  <a:gd name="connsiteY2" fmla="*/ 0 h 1110614"/>
                  <a:gd name="connsiteX3" fmla="*/ 2952750 w 2952750"/>
                  <a:gd name="connsiteY3" fmla="*/ 0 h 1110614"/>
                  <a:gd name="connsiteX4" fmla="*/ 2952750 w 2952750"/>
                  <a:gd name="connsiteY4" fmla="*/ 1110614 h 1110614"/>
                  <a:gd name="connsiteX0" fmla="*/ 0 w 2952750"/>
                  <a:gd name="connsiteY0" fmla="*/ 1110614 h 1110614"/>
                  <a:gd name="connsiteX1" fmla="*/ 0 w 2952750"/>
                  <a:gd name="connsiteY1" fmla="*/ 0 h 1110614"/>
                  <a:gd name="connsiteX2" fmla="*/ 2952750 w 2952750"/>
                  <a:gd name="connsiteY2" fmla="*/ 0 h 1110614"/>
                  <a:gd name="connsiteX3" fmla="*/ 2952750 w 2952750"/>
                  <a:gd name="connsiteY3" fmla="*/ 1110614 h 11106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952750" h="1110614">
                    <a:moveTo>
                      <a:pt x="0" y="1110614"/>
                    </a:moveTo>
                    <a:lnTo>
                      <a:pt x="0" y="0"/>
                    </a:lnTo>
                    <a:lnTo>
                      <a:pt x="2952750" y="0"/>
                    </a:lnTo>
                    <a:lnTo>
                      <a:pt x="2952750" y="1110614"/>
                    </a:lnTo>
                  </a:path>
                </a:pathLst>
              </a:custGeom>
              <a:solidFill>
                <a:sysClr val="window" lastClr="FFFFFF">
                  <a:lumMod val="7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86" name="正方形/長方形 285"/>
              <p:cNvSpPr/>
              <p:nvPr/>
            </p:nvSpPr>
            <p:spPr>
              <a:xfrm>
                <a:off x="6927532" y="2392680"/>
                <a:ext cx="2952750" cy="85725"/>
              </a:xfrm>
              <a:prstGeom prst="rect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87" name="正方形/長方形 286"/>
              <p:cNvSpPr/>
              <p:nvPr/>
            </p:nvSpPr>
            <p:spPr>
              <a:xfrm>
                <a:off x="6825615" y="2339340"/>
                <a:ext cx="3156585" cy="72390"/>
              </a:xfrm>
              <a:prstGeom prst="rect">
                <a:avLst/>
              </a:prstGeom>
              <a:solidFill>
                <a:sysClr val="window" lastClr="FFFFFF">
                  <a:lumMod val="50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88" name="片側の 2 つの角を丸めた四角形 287"/>
              <p:cNvSpPr/>
              <p:nvPr/>
            </p:nvSpPr>
            <p:spPr>
              <a:xfrm>
                <a:off x="6927532" y="1806594"/>
                <a:ext cx="200314" cy="528571"/>
              </a:xfrm>
              <a:prstGeom prst="round2SameRect">
                <a:avLst/>
              </a:prstGeom>
              <a:solidFill>
                <a:sysClr val="windowText" lastClr="000000">
                  <a:lumMod val="85000"/>
                  <a:lumOff val="1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89" name="角丸四角形 288"/>
              <p:cNvSpPr/>
              <p:nvPr/>
            </p:nvSpPr>
            <p:spPr>
              <a:xfrm rot="5400000">
                <a:off x="6924619" y="1929213"/>
                <a:ext cx="205907" cy="111428"/>
              </a:xfrm>
              <a:prstGeom prst="roundRect">
                <a:avLst/>
              </a:prstGeom>
              <a:pattFill prst="dkVert">
                <a:fgClr>
                  <a:sysClr val="window" lastClr="FFFFFF">
                    <a:lumMod val="65000"/>
                  </a:sysClr>
                </a:fgClr>
                <a:bgClr>
                  <a:sysClr val="windowText" lastClr="000000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90" name="角丸四角形 289"/>
              <p:cNvSpPr/>
              <p:nvPr/>
            </p:nvSpPr>
            <p:spPr>
              <a:xfrm rot="5400000">
                <a:off x="6968028" y="2136632"/>
                <a:ext cx="119090" cy="111428"/>
              </a:xfrm>
              <a:prstGeom prst="roundRect">
                <a:avLst/>
              </a:prstGeom>
              <a:pattFill prst="dkVert">
                <a:fgClr>
                  <a:sysClr val="window" lastClr="FFFFFF">
                    <a:lumMod val="65000"/>
                  </a:sysClr>
                </a:fgClr>
                <a:bgClr>
                  <a:sysClr val="windowText" lastClr="000000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91" name="片側の 2 つの角を丸めた四角形 290"/>
              <p:cNvSpPr/>
              <p:nvPr/>
            </p:nvSpPr>
            <p:spPr>
              <a:xfrm>
                <a:off x="7160895" y="1806594"/>
                <a:ext cx="200314" cy="528571"/>
              </a:xfrm>
              <a:prstGeom prst="round2SameRect">
                <a:avLst/>
              </a:prstGeom>
              <a:solidFill>
                <a:sysClr val="windowText" lastClr="000000">
                  <a:lumMod val="85000"/>
                  <a:lumOff val="1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92" name="角丸四角形 291"/>
              <p:cNvSpPr/>
              <p:nvPr/>
            </p:nvSpPr>
            <p:spPr>
              <a:xfrm rot="5400000">
                <a:off x="7157982" y="1929213"/>
                <a:ext cx="205907" cy="111428"/>
              </a:xfrm>
              <a:prstGeom prst="roundRect">
                <a:avLst/>
              </a:prstGeom>
              <a:pattFill prst="dkVert">
                <a:fgClr>
                  <a:sysClr val="window" lastClr="FFFFFF">
                    <a:lumMod val="65000"/>
                  </a:sysClr>
                </a:fgClr>
                <a:bgClr>
                  <a:sysClr val="windowText" lastClr="000000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93" name="角丸四角形 292"/>
              <p:cNvSpPr/>
              <p:nvPr/>
            </p:nvSpPr>
            <p:spPr>
              <a:xfrm rot="5400000">
                <a:off x="7201391" y="2136632"/>
                <a:ext cx="119090" cy="111428"/>
              </a:xfrm>
              <a:prstGeom prst="roundRect">
                <a:avLst/>
              </a:prstGeom>
              <a:pattFill prst="dkVert">
                <a:fgClr>
                  <a:sysClr val="window" lastClr="FFFFFF">
                    <a:lumMod val="65000"/>
                  </a:sysClr>
                </a:fgClr>
                <a:bgClr>
                  <a:sysClr val="windowText" lastClr="000000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294" name="グループ化 293"/>
              <p:cNvGrpSpPr/>
              <p:nvPr/>
            </p:nvGrpSpPr>
            <p:grpSpPr>
              <a:xfrm>
                <a:off x="9580947" y="2033667"/>
                <a:ext cx="443460" cy="304803"/>
                <a:chOff x="2460964" y="4560022"/>
                <a:chExt cx="443460" cy="304803"/>
              </a:xfrm>
              <a:solidFill>
                <a:srgbClr val="ED7D31">
                  <a:lumMod val="50000"/>
                </a:srgbClr>
              </a:solidFill>
            </p:grpSpPr>
            <p:sp>
              <p:nvSpPr>
                <p:cNvPr id="295" name="ドーナツ 294"/>
                <p:cNvSpPr/>
                <p:nvPr/>
              </p:nvSpPr>
              <p:spPr>
                <a:xfrm>
                  <a:off x="2710880" y="4580633"/>
                  <a:ext cx="193544" cy="193544"/>
                </a:xfrm>
                <a:prstGeom prst="donut">
                  <a:avLst>
                    <a:gd name="adj" fmla="val 19182"/>
                  </a:avLst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96" name="台形 295"/>
                <p:cNvSpPr/>
                <p:nvPr/>
              </p:nvSpPr>
              <p:spPr>
                <a:xfrm rot="10800000">
                  <a:off x="2460964" y="4560022"/>
                  <a:ext cx="351914" cy="304803"/>
                </a:xfrm>
                <a:prstGeom prst="trapezoid">
                  <a:avLst>
                    <a:gd name="adj" fmla="val 20618"/>
                  </a:avLst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</p:grpSp>
      <p:grpSp>
        <p:nvGrpSpPr>
          <p:cNvPr id="349" name="グループ化 348"/>
          <p:cNvGrpSpPr>
            <a:grpSpLocks noChangeAspect="1"/>
          </p:cNvGrpSpPr>
          <p:nvPr/>
        </p:nvGrpSpPr>
        <p:grpSpPr>
          <a:xfrm>
            <a:off x="5906069" y="2878766"/>
            <a:ext cx="1770480" cy="1500613"/>
            <a:chOff x="6678459" y="2046437"/>
            <a:chExt cx="2213100" cy="1875766"/>
          </a:xfrm>
        </p:grpSpPr>
        <p:grpSp>
          <p:nvGrpSpPr>
            <p:cNvPr id="350" name="グループ化 349"/>
            <p:cNvGrpSpPr/>
            <p:nvPr/>
          </p:nvGrpSpPr>
          <p:grpSpPr>
            <a:xfrm>
              <a:off x="7353688" y="2046437"/>
              <a:ext cx="719603" cy="1330531"/>
              <a:chOff x="9048397" y="4703064"/>
              <a:chExt cx="719603" cy="1330531"/>
            </a:xfrm>
          </p:grpSpPr>
          <p:grpSp>
            <p:nvGrpSpPr>
              <p:cNvPr id="385" name="グループ化 384"/>
              <p:cNvGrpSpPr/>
              <p:nvPr/>
            </p:nvGrpSpPr>
            <p:grpSpPr>
              <a:xfrm>
                <a:off x="9048397" y="4703064"/>
                <a:ext cx="719603" cy="1313313"/>
                <a:chOff x="9048397" y="4703064"/>
                <a:chExt cx="719603" cy="1313313"/>
              </a:xfrm>
            </p:grpSpPr>
            <p:sp>
              <p:nvSpPr>
                <p:cNvPr id="389" name="円/楕円 388"/>
                <p:cNvSpPr/>
                <p:nvPr/>
              </p:nvSpPr>
              <p:spPr>
                <a:xfrm>
                  <a:off x="9109079" y="4840520"/>
                  <a:ext cx="596330" cy="628719"/>
                </a:xfrm>
                <a:prstGeom prst="ellipse">
                  <a:avLst/>
                </a:prstGeom>
                <a:solidFill>
                  <a:srgbClr val="6633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90" name="円/楕円 689"/>
                <p:cNvSpPr/>
                <p:nvPr/>
              </p:nvSpPr>
              <p:spPr>
                <a:xfrm rot="20700000">
                  <a:off x="9048397" y="5036229"/>
                  <a:ext cx="174935" cy="214313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91" name="円/楕円 690"/>
                <p:cNvSpPr/>
                <p:nvPr/>
              </p:nvSpPr>
              <p:spPr>
                <a:xfrm rot="900000" flipH="1">
                  <a:off x="9593065" y="5036230"/>
                  <a:ext cx="174935" cy="214313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92" name="円/楕円 391"/>
                <p:cNvSpPr/>
                <p:nvPr/>
              </p:nvSpPr>
              <p:spPr>
                <a:xfrm>
                  <a:off x="9077441" y="4703064"/>
                  <a:ext cx="659606" cy="656783"/>
                </a:xfrm>
                <a:prstGeom prst="ellipse">
                  <a:avLst/>
                </a:prstGeom>
                <a:solidFill>
                  <a:srgbClr val="6633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93" name="月 392"/>
                <p:cNvSpPr/>
                <p:nvPr/>
              </p:nvSpPr>
              <p:spPr>
                <a:xfrm rot="900000" flipH="1">
                  <a:off x="9091998" y="5030320"/>
                  <a:ext cx="134211" cy="516072"/>
                </a:xfrm>
                <a:prstGeom prst="moon">
                  <a:avLst>
                    <a:gd name="adj" fmla="val 37581"/>
                  </a:avLst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94" name="月 393"/>
                <p:cNvSpPr/>
                <p:nvPr/>
              </p:nvSpPr>
              <p:spPr>
                <a:xfrm rot="709480" flipH="1">
                  <a:off x="9128894" y="5040206"/>
                  <a:ext cx="134211" cy="516072"/>
                </a:xfrm>
                <a:prstGeom prst="moon">
                  <a:avLst>
                    <a:gd name="adj" fmla="val 37581"/>
                  </a:avLst>
                </a:prstGeom>
                <a:solidFill>
                  <a:srgbClr val="6633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95" name="月 394"/>
                <p:cNvSpPr/>
                <p:nvPr/>
              </p:nvSpPr>
              <p:spPr>
                <a:xfrm rot="462998" flipH="1">
                  <a:off x="9163304" y="5049425"/>
                  <a:ext cx="134211" cy="516072"/>
                </a:xfrm>
                <a:prstGeom prst="moon">
                  <a:avLst>
                    <a:gd name="adj" fmla="val 37581"/>
                  </a:avLst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96" name="月 395"/>
                <p:cNvSpPr/>
                <p:nvPr/>
              </p:nvSpPr>
              <p:spPr>
                <a:xfrm rot="500641" flipH="1">
                  <a:off x="9203096" y="5075965"/>
                  <a:ext cx="134211" cy="516072"/>
                </a:xfrm>
                <a:prstGeom prst="moon">
                  <a:avLst>
                    <a:gd name="adj" fmla="val 37581"/>
                  </a:avLst>
                </a:prstGeom>
                <a:solidFill>
                  <a:srgbClr val="6633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97" name="月 396"/>
                <p:cNvSpPr/>
                <p:nvPr/>
              </p:nvSpPr>
              <p:spPr>
                <a:xfrm rot="310121" flipH="1">
                  <a:off x="9240889" y="5081509"/>
                  <a:ext cx="134211" cy="516072"/>
                </a:xfrm>
                <a:prstGeom prst="moon">
                  <a:avLst>
                    <a:gd name="adj" fmla="val 37581"/>
                  </a:avLst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98" name="月 397"/>
                <p:cNvSpPr/>
                <p:nvPr/>
              </p:nvSpPr>
              <p:spPr>
                <a:xfrm rot="63639" flipH="1">
                  <a:off x="9276136" y="5086677"/>
                  <a:ext cx="134211" cy="516072"/>
                </a:xfrm>
                <a:prstGeom prst="moon">
                  <a:avLst>
                    <a:gd name="adj" fmla="val 37581"/>
                  </a:avLst>
                </a:prstGeom>
                <a:solidFill>
                  <a:srgbClr val="6633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99" name="月 398"/>
                <p:cNvSpPr/>
                <p:nvPr/>
              </p:nvSpPr>
              <p:spPr>
                <a:xfrm rot="20700000">
                  <a:off x="9597577" y="5030320"/>
                  <a:ext cx="134211" cy="516072"/>
                </a:xfrm>
                <a:prstGeom prst="moon">
                  <a:avLst>
                    <a:gd name="adj" fmla="val 37581"/>
                  </a:avLst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00" name="月 399"/>
                <p:cNvSpPr/>
                <p:nvPr/>
              </p:nvSpPr>
              <p:spPr>
                <a:xfrm rot="20890520">
                  <a:off x="9560681" y="5040206"/>
                  <a:ext cx="134211" cy="516072"/>
                </a:xfrm>
                <a:prstGeom prst="moon">
                  <a:avLst>
                    <a:gd name="adj" fmla="val 37581"/>
                  </a:avLst>
                </a:prstGeom>
                <a:solidFill>
                  <a:srgbClr val="6633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01" name="月 400"/>
                <p:cNvSpPr/>
                <p:nvPr/>
              </p:nvSpPr>
              <p:spPr>
                <a:xfrm rot="21137002">
                  <a:off x="9526271" y="5049425"/>
                  <a:ext cx="134211" cy="516072"/>
                </a:xfrm>
                <a:prstGeom prst="moon">
                  <a:avLst>
                    <a:gd name="adj" fmla="val 37581"/>
                  </a:avLst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02" name="月 401"/>
                <p:cNvSpPr/>
                <p:nvPr/>
              </p:nvSpPr>
              <p:spPr>
                <a:xfrm rot="21099359">
                  <a:off x="9486479" y="5075965"/>
                  <a:ext cx="134211" cy="516072"/>
                </a:xfrm>
                <a:prstGeom prst="moon">
                  <a:avLst>
                    <a:gd name="adj" fmla="val 37581"/>
                  </a:avLst>
                </a:prstGeom>
                <a:solidFill>
                  <a:srgbClr val="6633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03" name="月 402"/>
                <p:cNvSpPr/>
                <p:nvPr/>
              </p:nvSpPr>
              <p:spPr>
                <a:xfrm rot="21289879">
                  <a:off x="9448686" y="5081509"/>
                  <a:ext cx="134211" cy="516072"/>
                </a:xfrm>
                <a:prstGeom prst="moon">
                  <a:avLst>
                    <a:gd name="adj" fmla="val 37581"/>
                  </a:avLst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04" name="月 403"/>
                <p:cNvSpPr/>
                <p:nvPr/>
              </p:nvSpPr>
              <p:spPr>
                <a:xfrm rot="21536361">
                  <a:off x="9413439" y="5086677"/>
                  <a:ext cx="134211" cy="516072"/>
                </a:xfrm>
                <a:prstGeom prst="moon">
                  <a:avLst>
                    <a:gd name="adj" fmla="val 37581"/>
                  </a:avLst>
                </a:prstGeom>
                <a:solidFill>
                  <a:srgbClr val="6633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05" name="片側の 2 つの角を丸めた四角形 404"/>
                <p:cNvSpPr/>
                <p:nvPr/>
              </p:nvSpPr>
              <p:spPr>
                <a:xfrm rot="10800000">
                  <a:off x="9338207" y="5319902"/>
                  <a:ext cx="139982" cy="24436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9966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06" name="円/楕円 691"/>
                <p:cNvSpPr/>
                <p:nvPr/>
              </p:nvSpPr>
              <p:spPr>
                <a:xfrm>
                  <a:off x="9118676" y="4782662"/>
                  <a:ext cx="579044" cy="651868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07" name="円/楕円 632"/>
                <p:cNvSpPr/>
                <p:nvPr/>
              </p:nvSpPr>
              <p:spPr>
                <a:xfrm>
                  <a:off x="9363824" y="5235149"/>
                  <a:ext cx="84568" cy="27721"/>
                </a:xfrm>
                <a:custGeom>
                  <a:avLst/>
                  <a:gdLst>
                    <a:gd name="connsiteX0" fmla="*/ 0 w 84568"/>
                    <a:gd name="connsiteY0" fmla="*/ 22860 h 45719"/>
                    <a:gd name="connsiteX1" fmla="*/ 42284 w 84568"/>
                    <a:gd name="connsiteY1" fmla="*/ 0 h 45719"/>
                    <a:gd name="connsiteX2" fmla="*/ 84568 w 84568"/>
                    <a:gd name="connsiteY2" fmla="*/ 22860 h 45719"/>
                    <a:gd name="connsiteX3" fmla="*/ 42284 w 84568"/>
                    <a:gd name="connsiteY3" fmla="*/ 45720 h 45719"/>
                    <a:gd name="connsiteX4" fmla="*/ 0 w 84568"/>
                    <a:gd name="connsiteY4" fmla="*/ 22860 h 45719"/>
                    <a:gd name="connsiteX0" fmla="*/ 0 w 84568"/>
                    <a:gd name="connsiteY0" fmla="*/ 22860 h 45720"/>
                    <a:gd name="connsiteX1" fmla="*/ 42284 w 84568"/>
                    <a:gd name="connsiteY1" fmla="*/ 0 h 45720"/>
                    <a:gd name="connsiteX2" fmla="*/ 84568 w 84568"/>
                    <a:gd name="connsiteY2" fmla="*/ 22860 h 45720"/>
                    <a:gd name="connsiteX3" fmla="*/ 42284 w 84568"/>
                    <a:gd name="connsiteY3" fmla="*/ 45720 h 45720"/>
                    <a:gd name="connsiteX4" fmla="*/ 0 w 84568"/>
                    <a:gd name="connsiteY4" fmla="*/ 22860 h 45720"/>
                    <a:gd name="connsiteX0" fmla="*/ 0 w 84568"/>
                    <a:gd name="connsiteY0" fmla="*/ 22860 h 45720"/>
                    <a:gd name="connsiteX1" fmla="*/ 42284 w 84568"/>
                    <a:gd name="connsiteY1" fmla="*/ 0 h 45720"/>
                    <a:gd name="connsiteX2" fmla="*/ 84568 w 84568"/>
                    <a:gd name="connsiteY2" fmla="*/ 22860 h 45720"/>
                    <a:gd name="connsiteX3" fmla="*/ 42284 w 84568"/>
                    <a:gd name="connsiteY3" fmla="*/ 45720 h 45720"/>
                    <a:gd name="connsiteX4" fmla="*/ 0 w 84568"/>
                    <a:gd name="connsiteY4" fmla="*/ 22860 h 45720"/>
                    <a:gd name="connsiteX0" fmla="*/ 0 w 84568"/>
                    <a:gd name="connsiteY0" fmla="*/ 4861 h 27721"/>
                    <a:gd name="connsiteX1" fmla="*/ 42284 w 84568"/>
                    <a:gd name="connsiteY1" fmla="*/ 8195 h 27721"/>
                    <a:gd name="connsiteX2" fmla="*/ 84568 w 84568"/>
                    <a:gd name="connsiteY2" fmla="*/ 4861 h 27721"/>
                    <a:gd name="connsiteX3" fmla="*/ 42284 w 84568"/>
                    <a:gd name="connsiteY3" fmla="*/ 27721 h 27721"/>
                    <a:gd name="connsiteX4" fmla="*/ 0 w 84568"/>
                    <a:gd name="connsiteY4" fmla="*/ 4861 h 277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4568" h="27721">
                      <a:moveTo>
                        <a:pt x="0" y="4861"/>
                      </a:moveTo>
                      <a:cubicBezTo>
                        <a:pt x="0" y="-7764"/>
                        <a:pt x="18931" y="8195"/>
                        <a:pt x="42284" y="8195"/>
                      </a:cubicBezTo>
                      <a:cubicBezTo>
                        <a:pt x="65637" y="8195"/>
                        <a:pt x="84568" y="-7764"/>
                        <a:pt x="84568" y="4861"/>
                      </a:cubicBezTo>
                      <a:cubicBezTo>
                        <a:pt x="84568" y="17486"/>
                        <a:pt x="65637" y="27721"/>
                        <a:pt x="42284" y="27721"/>
                      </a:cubicBezTo>
                      <a:cubicBezTo>
                        <a:pt x="18931" y="27721"/>
                        <a:pt x="0" y="17486"/>
                        <a:pt x="0" y="4861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08" name="片側の 2 つの角を丸めた四角形 407"/>
                <p:cNvSpPr/>
                <p:nvPr/>
              </p:nvSpPr>
              <p:spPr>
                <a:xfrm>
                  <a:off x="9127642" y="5473933"/>
                  <a:ext cx="562934" cy="502092"/>
                </a:xfrm>
                <a:prstGeom prst="round2SameRect">
                  <a:avLst>
                    <a:gd name="adj1" fmla="val 41975"/>
                    <a:gd name="adj2" fmla="val 0"/>
                  </a:avLst>
                </a:prstGeom>
                <a:solidFill>
                  <a:srgbClr val="FF66CC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09" name="フリーフォーム 408"/>
                <p:cNvSpPr/>
                <p:nvPr/>
              </p:nvSpPr>
              <p:spPr>
                <a:xfrm>
                  <a:off x="9106676" y="5490174"/>
                  <a:ext cx="604867" cy="526203"/>
                </a:xfrm>
                <a:custGeom>
                  <a:avLst/>
                  <a:gdLst>
                    <a:gd name="connsiteX0" fmla="*/ 141626 w 604867"/>
                    <a:gd name="connsiteY0" fmla="*/ 0 h 526203"/>
                    <a:gd name="connsiteX1" fmla="*/ 302434 w 604867"/>
                    <a:gd name="connsiteY1" fmla="*/ 456550 h 526203"/>
                    <a:gd name="connsiteX2" fmla="*/ 463242 w 604867"/>
                    <a:gd name="connsiteY2" fmla="*/ 1 h 526203"/>
                    <a:gd name="connsiteX3" fmla="*/ 476513 w 604867"/>
                    <a:gd name="connsiteY3" fmla="*/ 4120 h 526203"/>
                    <a:gd name="connsiteX4" fmla="*/ 604867 w 604867"/>
                    <a:gd name="connsiteY4" fmla="*/ 197761 h 526203"/>
                    <a:gd name="connsiteX5" fmla="*/ 604867 w 604867"/>
                    <a:gd name="connsiteY5" fmla="*/ 526203 h 526203"/>
                    <a:gd name="connsiteX6" fmla="*/ 0 w 604867"/>
                    <a:gd name="connsiteY6" fmla="*/ 526203 h 526203"/>
                    <a:gd name="connsiteX7" fmla="*/ 0 w 604867"/>
                    <a:gd name="connsiteY7" fmla="*/ 197761 h 526203"/>
                    <a:gd name="connsiteX8" fmla="*/ 128354 w 604867"/>
                    <a:gd name="connsiteY8" fmla="*/ 4120 h 5262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04867" h="526203">
                      <a:moveTo>
                        <a:pt x="141626" y="0"/>
                      </a:moveTo>
                      <a:lnTo>
                        <a:pt x="302434" y="456550"/>
                      </a:lnTo>
                      <a:lnTo>
                        <a:pt x="463242" y="1"/>
                      </a:lnTo>
                      <a:lnTo>
                        <a:pt x="476513" y="4120"/>
                      </a:lnTo>
                      <a:cubicBezTo>
                        <a:pt x="551942" y="36024"/>
                        <a:pt x="604867" y="110712"/>
                        <a:pt x="604867" y="197761"/>
                      </a:cubicBezTo>
                      <a:lnTo>
                        <a:pt x="604867" y="526203"/>
                      </a:lnTo>
                      <a:lnTo>
                        <a:pt x="0" y="526203"/>
                      </a:lnTo>
                      <a:lnTo>
                        <a:pt x="0" y="197761"/>
                      </a:lnTo>
                      <a:cubicBezTo>
                        <a:pt x="0" y="110712"/>
                        <a:pt x="52926" y="36024"/>
                        <a:pt x="128354" y="412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10" name="直角三角形 409"/>
                <p:cNvSpPr/>
                <p:nvPr/>
              </p:nvSpPr>
              <p:spPr>
                <a:xfrm rot="5400000">
                  <a:off x="9243470" y="5481430"/>
                  <a:ext cx="166542" cy="149231"/>
                </a:xfrm>
                <a:prstGeom prst="rtTriangle">
                  <a:avLst/>
                </a:prstGeom>
                <a:solidFill>
                  <a:srgbClr val="FF66CC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11" name="直角三角形 410"/>
                <p:cNvSpPr/>
                <p:nvPr/>
              </p:nvSpPr>
              <p:spPr>
                <a:xfrm rot="16200000" flipH="1">
                  <a:off x="9408207" y="5481430"/>
                  <a:ext cx="166542" cy="149231"/>
                </a:xfrm>
                <a:prstGeom prst="rtTriangle">
                  <a:avLst/>
                </a:prstGeom>
                <a:solidFill>
                  <a:srgbClr val="FF66CC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12" name="円/楕円 411"/>
                <p:cNvSpPr/>
                <p:nvPr/>
              </p:nvSpPr>
              <p:spPr>
                <a:xfrm>
                  <a:off x="9188635" y="5007668"/>
                  <a:ext cx="136141" cy="179470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13" name="円/楕円 412"/>
                <p:cNvSpPr/>
                <p:nvPr/>
              </p:nvSpPr>
              <p:spPr>
                <a:xfrm>
                  <a:off x="9209396" y="5078741"/>
                  <a:ext cx="94621" cy="97363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14" name="フリーフォーム 413"/>
                <p:cNvSpPr/>
                <p:nvPr/>
              </p:nvSpPr>
              <p:spPr>
                <a:xfrm>
                  <a:off x="9193309" y="4993155"/>
                  <a:ext cx="126794" cy="71160"/>
                </a:xfrm>
                <a:custGeom>
                  <a:avLst/>
                  <a:gdLst>
                    <a:gd name="connsiteX0" fmla="*/ 57760 w 304206"/>
                    <a:gd name="connsiteY0" fmla="*/ 0 h 178653"/>
                    <a:gd name="connsiteX1" fmla="*/ 100474 w 304206"/>
                    <a:gd name="connsiteY1" fmla="*/ 28774 h 178653"/>
                    <a:gd name="connsiteX2" fmla="*/ 103539 w 304206"/>
                    <a:gd name="connsiteY2" fmla="*/ 26543 h 178653"/>
                    <a:gd name="connsiteX3" fmla="*/ 152103 w 304206"/>
                    <a:gd name="connsiteY3" fmla="*/ 15422 h 178653"/>
                    <a:gd name="connsiteX4" fmla="*/ 302586 w 304206"/>
                    <a:gd name="connsiteY4" fmla="*/ 166496 h 178653"/>
                    <a:gd name="connsiteX5" fmla="*/ 304206 w 304206"/>
                    <a:gd name="connsiteY5" fmla="*/ 178653 h 178653"/>
                    <a:gd name="connsiteX6" fmla="*/ 287175 w 304206"/>
                    <a:gd name="connsiteY6" fmla="*/ 145942 h 178653"/>
                    <a:gd name="connsiteX7" fmla="*/ 152103 w 304206"/>
                    <a:gd name="connsiteY7" fmla="*/ 73492 h 178653"/>
                    <a:gd name="connsiteX8" fmla="*/ 17033 w 304206"/>
                    <a:gd name="connsiteY8" fmla="*/ 145942 h 178653"/>
                    <a:gd name="connsiteX9" fmla="*/ 0 w 304206"/>
                    <a:gd name="connsiteY9" fmla="*/ 178653 h 178653"/>
                    <a:gd name="connsiteX10" fmla="*/ 1621 w 304206"/>
                    <a:gd name="connsiteY10" fmla="*/ 166496 h 178653"/>
                    <a:gd name="connsiteX11" fmla="*/ 24842 w 304206"/>
                    <a:gd name="connsiteY11" fmla="*/ 108529 h 178653"/>
                    <a:gd name="connsiteX12" fmla="*/ 8216 w 304206"/>
                    <a:gd name="connsiteY12" fmla="*/ 56904 h 178653"/>
                    <a:gd name="connsiteX13" fmla="*/ 49785 w 304206"/>
                    <a:gd name="connsiteY13" fmla="*/ 72815 h 178653"/>
                    <a:gd name="connsiteX14" fmla="*/ 60792 w 304206"/>
                    <a:gd name="connsiteY14" fmla="*/ 57667 h 178653"/>
                    <a:gd name="connsiteX15" fmla="*/ 61711 w 304206"/>
                    <a:gd name="connsiteY15" fmla="*/ 56998 h 1786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304206" h="178653">
                      <a:moveTo>
                        <a:pt x="57760" y="0"/>
                      </a:moveTo>
                      <a:lnTo>
                        <a:pt x="100474" y="28774"/>
                      </a:lnTo>
                      <a:lnTo>
                        <a:pt x="103539" y="26543"/>
                      </a:lnTo>
                      <a:cubicBezTo>
                        <a:pt x="118880" y="19316"/>
                        <a:pt x="135192" y="15422"/>
                        <a:pt x="152103" y="15422"/>
                      </a:cubicBezTo>
                      <a:cubicBezTo>
                        <a:pt x="219752" y="15422"/>
                        <a:pt x="277794" y="77717"/>
                        <a:pt x="302586" y="166496"/>
                      </a:cubicBezTo>
                      <a:lnTo>
                        <a:pt x="304206" y="178653"/>
                      </a:lnTo>
                      <a:lnTo>
                        <a:pt x="287175" y="145942"/>
                      </a:lnTo>
                      <a:cubicBezTo>
                        <a:pt x="252607" y="101179"/>
                        <a:pt x="204853" y="73492"/>
                        <a:pt x="152103" y="73492"/>
                      </a:cubicBezTo>
                      <a:cubicBezTo>
                        <a:pt x="99355" y="73492"/>
                        <a:pt x="51599" y="101179"/>
                        <a:pt x="17033" y="145942"/>
                      </a:cubicBezTo>
                      <a:lnTo>
                        <a:pt x="0" y="178653"/>
                      </a:lnTo>
                      <a:lnTo>
                        <a:pt x="1621" y="166496"/>
                      </a:lnTo>
                      <a:lnTo>
                        <a:pt x="24842" y="108529"/>
                      </a:lnTo>
                      <a:lnTo>
                        <a:pt x="8216" y="56904"/>
                      </a:lnTo>
                      <a:lnTo>
                        <a:pt x="49785" y="72815"/>
                      </a:lnTo>
                      <a:lnTo>
                        <a:pt x="60792" y="57667"/>
                      </a:lnTo>
                      <a:lnTo>
                        <a:pt x="61711" y="56998"/>
                      </a:ln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15" name="円/楕円 414"/>
                <p:cNvSpPr/>
                <p:nvPr/>
              </p:nvSpPr>
              <p:spPr>
                <a:xfrm>
                  <a:off x="9225549" y="5092953"/>
                  <a:ext cx="62314" cy="64118"/>
                </a:xfrm>
                <a:prstGeom prst="ellipse">
                  <a:avLst/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16" name="円/楕円 415"/>
                <p:cNvSpPr/>
                <p:nvPr/>
              </p:nvSpPr>
              <p:spPr>
                <a:xfrm>
                  <a:off x="9233903" y="5085484"/>
                  <a:ext cx="44305" cy="45589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17" name="円/楕円 416"/>
                <p:cNvSpPr/>
                <p:nvPr/>
              </p:nvSpPr>
              <p:spPr>
                <a:xfrm flipV="1">
                  <a:off x="9224248" y="5129033"/>
                  <a:ext cx="28572" cy="27305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18" name="円/楕円 417"/>
                <p:cNvSpPr/>
                <p:nvPr/>
              </p:nvSpPr>
              <p:spPr>
                <a:xfrm flipH="1">
                  <a:off x="9483326" y="5007668"/>
                  <a:ext cx="136141" cy="179470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19" name="円/楕円 418"/>
                <p:cNvSpPr/>
                <p:nvPr/>
              </p:nvSpPr>
              <p:spPr>
                <a:xfrm flipH="1">
                  <a:off x="9504086" y="5078741"/>
                  <a:ext cx="94621" cy="97363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20" name="フリーフォーム 419"/>
                <p:cNvSpPr/>
                <p:nvPr/>
              </p:nvSpPr>
              <p:spPr>
                <a:xfrm flipH="1">
                  <a:off x="9487999" y="4993155"/>
                  <a:ext cx="126794" cy="71160"/>
                </a:xfrm>
                <a:custGeom>
                  <a:avLst/>
                  <a:gdLst>
                    <a:gd name="connsiteX0" fmla="*/ 57760 w 304206"/>
                    <a:gd name="connsiteY0" fmla="*/ 0 h 178653"/>
                    <a:gd name="connsiteX1" fmla="*/ 100474 w 304206"/>
                    <a:gd name="connsiteY1" fmla="*/ 28774 h 178653"/>
                    <a:gd name="connsiteX2" fmla="*/ 103539 w 304206"/>
                    <a:gd name="connsiteY2" fmla="*/ 26543 h 178653"/>
                    <a:gd name="connsiteX3" fmla="*/ 152103 w 304206"/>
                    <a:gd name="connsiteY3" fmla="*/ 15422 h 178653"/>
                    <a:gd name="connsiteX4" fmla="*/ 302586 w 304206"/>
                    <a:gd name="connsiteY4" fmla="*/ 166496 h 178653"/>
                    <a:gd name="connsiteX5" fmla="*/ 304206 w 304206"/>
                    <a:gd name="connsiteY5" fmla="*/ 178653 h 178653"/>
                    <a:gd name="connsiteX6" fmla="*/ 287175 w 304206"/>
                    <a:gd name="connsiteY6" fmla="*/ 145942 h 178653"/>
                    <a:gd name="connsiteX7" fmla="*/ 152103 w 304206"/>
                    <a:gd name="connsiteY7" fmla="*/ 73492 h 178653"/>
                    <a:gd name="connsiteX8" fmla="*/ 17033 w 304206"/>
                    <a:gd name="connsiteY8" fmla="*/ 145942 h 178653"/>
                    <a:gd name="connsiteX9" fmla="*/ 0 w 304206"/>
                    <a:gd name="connsiteY9" fmla="*/ 178653 h 178653"/>
                    <a:gd name="connsiteX10" fmla="*/ 1621 w 304206"/>
                    <a:gd name="connsiteY10" fmla="*/ 166496 h 178653"/>
                    <a:gd name="connsiteX11" fmla="*/ 24842 w 304206"/>
                    <a:gd name="connsiteY11" fmla="*/ 108529 h 178653"/>
                    <a:gd name="connsiteX12" fmla="*/ 8216 w 304206"/>
                    <a:gd name="connsiteY12" fmla="*/ 56904 h 178653"/>
                    <a:gd name="connsiteX13" fmla="*/ 49785 w 304206"/>
                    <a:gd name="connsiteY13" fmla="*/ 72815 h 178653"/>
                    <a:gd name="connsiteX14" fmla="*/ 60792 w 304206"/>
                    <a:gd name="connsiteY14" fmla="*/ 57667 h 178653"/>
                    <a:gd name="connsiteX15" fmla="*/ 61711 w 304206"/>
                    <a:gd name="connsiteY15" fmla="*/ 56998 h 1786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304206" h="178653">
                      <a:moveTo>
                        <a:pt x="57760" y="0"/>
                      </a:moveTo>
                      <a:lnTo>
                        <a:pt x="100474" y="28774"/>
                      </a:lnTo>
                      <a:lnTo>
                        <a:pt x="103539" y="26543"/>
                      </a:lnTo>
                      <a:cubicBezTo>
                        <a:pt x="118880" y="19316"/>
                        <a:pt x="135192" y="15422"/>
                        <a:pt x="152103" y="15422"/>
                      </a:cubicBezTo>
                      <a:cubicBezTo>
                        <a:pt x="219752" y="15422"/>
                        <a:pt x="277794" y="77717"/>
                        <a:pt x="302586" y="166496"/>
                      </a:cubicBezTo>
                      <a:lnTo>
                        <a:pt x="304206" y="178653"/>
                      </a:lnTo>
                      <a:lnTo>
                        <a:pt x="287175" y="145942"/>
                      </a:lnTo>
                      <a:cubicBezTo>
                        <a:pt x="252607" y="101179"/>
                        <a:pt x="204853" y="73492"/>
                        <a:pt x="152103" y="73492"/>
                      </a:cubicBezTo>
                      <a:cubicBezTo>
                        <a:pt x="99355" y="73492"/>
                        <a:pt x="51599" y="101179"/>
                        <a:pt x="17033" y="145942"/>
                      </a:cubicBezTo>
                      <a:lnTo>
                        <a:pt x="0" y="178653"/>
                      </a:lnTo>
                      <a:lnTo>
                        <a:pt x="1621" y="166496"/>
                      </a:lnTo>
                      <a:lnTo>
                        <a:pt x="24842" y="108529"/>
                      </a:lnTo>
                      <a:lnTo>
                        <a:pt x="8216" y="56904"/>
                      </a:lnTo>
                      <a:lnTo>
                        <a:pt x="49785" y="72815"/>
                      </a:lnTo>
                      <a:lnTo>
                        <a:pt x="60792" y="57667"/>
                      </a:lnTo>
                      <a:lnTo>
                        <a:pt x="61711" y="56998"/>
                      </a:ln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21" name="円/楕円 420"/>
                <p:cNvSpPr/>
                <p:nvPr/>
              </p:nvSpPr>
              <p:spPr>
                <a:xfrm flipH="1">
                  <a:off x="9520239" y="5092953"/>
                  <a:ext cx="62314" cy="64118"/>
                </a:xfrm>
                <a:prstGeom prst="ellipse">
                  <a:avLst/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22" name="円/楕円 421"/>
                <p:cNvSpPr/>
                <p:nvPr/>
              </p:nvSpPr>
              <p:spPr>
                <a:xfrm flipH="1">
                  <a:off x="9529894" y="5085484"/>
                  <a:ext cx="44305" cy="45589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23" name="円/楕円 422"/>
                <p:cNvSpPr/>
                <p:nvPr/>
              </p:nvSpPr>
              <p:spPr>
                <a:xfrm flipH="1" flipV="1">
                  <a:off x="9555282" y="5129033"/>
                  <a:ext cx="28572" cy="27305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24" name="月 316"/>
                <p:cNvSpPr/>
                <p:nvPr/>
              </p:nvSpPr>
              <p:spPr>
                <a:xfrm rot="5400000">
                  <a:off x="9226772" y="4891692"/>
                  <a:ext cx="45719" cy="177147"/>
                </a:xfrm>
                <a:custGeom>
                  <a:avLst/>
                  <a:gdLst>
                    <a:gd name="connsiteX0" fmla="*/ 45719 w 45719"/>
                    <a:gd name="connsiteY0" fmla="*/ 182762 h 182762"/>
                    <a:gd name="connsiteX1" fmla="*/ 0 w 45719"/>
                    <a:gd name="connsiteY1" fmla="*/ 91381 h 182762"/>
                    <a:gd name="connsiteX2" fmla="*/ 45719 w 45719"/>
                    <a:gd name="connsiteY2" fmla="*/ 0 h 182762"/>
                    <a:gd name="connsiteX3" fmla="*/ 13270 w 45719"/>
                    <a:gd name="connsiteY3" fmla="*/ 91381 h 182762"/>
                    <a:gd name="connsiteX4" fmla="*/ 45719 w 45719"/>
                    <a:gd name="connsiteY4" fmla="*/ 182762 h 182762"/>
                    <a:gd name="connsiteX0" fmla="*/ 45719 w 46081"/>
                    <a:gd name="connsiteY0" fmla="*/ 182762 h 187468"/>
                    <a:gd name="connsiteX1" fmla="*/ 0 w 46081"/>
                    <a:gd name="connsiteY1" fmla="*/ 91381 h 187468"/>
                    <a:gd name="connsiteX2" fmla="*/ 45719 w 46081"/>
                    <a:gd name="connsiteY2" fmla="*/ 0 h 187468"/>
                    <a:gd name="connsiteX3" fmla="*/ 13270 w 46081"/>
                    <a:gd name="connsiteY3" fmla="*/ 91381 h 187468"/>
                    <a:gd name="connsiteX4" fmla="*/ 45719 w 46081"/>
                    <a:gd name="connsiteY4" fmla="*/ 182762 h 187468"/>
                    <a:gd name="connsiteX0" fmla="*/ 45719 w 46362"/>
                    <a:gd name="connsiteY0" fmla="*/ 182762 h 183687"/>
                    <a:gd name="connsiteX1" fmla="*/ 0 w 46362"/>
                    <a:gd name="connsiteY1" fmla="*/ 91381 h 183687"/>
                    <a:gd name="connsiteX2" fmla="*/ 45719 w 46362"/>
                    <a:gd name="connsiteY2" fmla="*/ 0 h 183687"/>
                    <a:gd name="connsiteX3" fmla="*/ 13270 w 46362"/>
                    <a:gd name="connsiteY3" fmla="*/ 91381 h 183687"/>
                    <a:gd name="connsiteX4" fmla="*/ 45719 w 46362"/>
                    <a:gd name="connsiteY4" fmla="*/ 182762 h 183687"/>
                    <a:gd name="connsiteX0" fmla="*/ 45719 w 46391"/>
                    <a:gd name="connsiteY0" fmla="*/ 183470 h 184395"/>
                    <a:gd name="connsiteX1" fmla="*/ 0 w 46391"/>
                    <a:gd name="connsiteY1" fmla="*/ 92089 h 184395"/>
                    <a:gd name="connsiteX2" fmla="*/ 45719 w 46391"/>
                    <a:gd name="connsiteY2" fmla="*/ 708 h 184395"/>
                    <a:gd name="connsiteX3" fmla="*/ 13270 w 46391"/>
                    <a:gd name="connsiteY3" fmla="*/ 92089 h 184395"/>
                    <a:gd name="connsiteX4" fmla="*/ 45719 w 46391"/>
                    <a:gd name="connsiteY4" fmla="*/ 183470 h 184395"/>
                    <a:gd name="connsiteX0" fmla="*/ 45719 w 46441"/>
                    <a:gd name="connsiteY0" fmla="*/ 183470 h 184395"/>
                    <a:gd name="connsiteX1" fmla="*/ 0 w 46441"/>
                    <a:gd name="connsiteY1" fmla="*/ 92089 h 184395"/>
                    <a:gd name="connsiteX2" fmla="*/ 45719 w 46441"/>
                    <a:gd name="connsiteY2" fmla="*/ 708 h 184395"/>
                    <a:gd name="connsiteX3" fmla="*/ 13270 w 46441"/>
                    <a:gd name="connsiteY3" fmla="*/ 92089 h 184395"/>
                    <a:gd name="connsiteX4" fmla="*/ 45719 w 46441"/>
                    <a:gd name="connsiteY4" fmla="*/ 183470 h 184395"/>
                    <a:gd name="connsiteX0" fmla="*/ 45719 w 46441"/>
                    <a:gd name="connsiteY0" fmla="*/ 184037 h 185644"/>
                    <a:gd name="connsiteX1" fmla="*/ 0 w 46441"/>
                    <a:gd name="connsiteY1" fmla="*/ 92656 h 185644"/>
                    <a:gd name="connsiteX2" fmla="*/ 45719 w 46441"/>
                    <a:gd name="connsiteY2" fmla="*/ 1275 h 185644"/>
                    <a:gd name="connsiteX3" fmla="*/ 13270 w 46441"/>
                    <a:gd name="connsiteY3" fmla="*/ 92656 h 185644"/>
                    <a:gd name="connsiteX4" fmla="*/ 45719 w 46441"/>
                    <a:gd name="connsiteY4" fmla="*/ 184037 h 185644"/>
                    <a:gd name="connsiteX0" fmla="*/ 45719 w 46399"/>
                    <a:gd name="connsiteY0" fmla="*/ 184037 h 185644"/>
                    <a:gd name="connsiteX1" fmla="*/ 0 w 46399"/>
                    <a:gd name="connsiteY1" fmla="*/ 92656 h 185644"/>
                    <a:gd name="connsiteX2" fmla="*/ 45719 w 46399"/>
                    <a:gd name="connsiteY2" fmla="*/ 1275 h 185644"/>
                    <a:gd name="connsiteX3" fmla="*/ 13270 w 46399"/>
                    <a:gd name="connsiteY3" fmla="*/ 92656 h 185644"/>
                    <a:gd name="connsiteX4" fmla="*/ 45719 w 46399"/>
                    <a:gd name="connsiteY4" fmla="*/ 184037 h 185644"/>
                    <a:gd name="connsiteX0" fmla="*/ 45719 w 46399"/>
                    <a:gd name="connsiteY0" fmla="*/ 184037 h 184841"/>
                    <a:gd name="connsiteX1" fmla="*/ 0 w 46399"/>
                    <a:gd name="connsiteY1" fmla="*/ 92656 h 184841"/>
                    <a:gd name="connsiteX2" fmla="*/ 45719 w 46399"/>
                    <a:gd name="connsiteY2" fmla="*/ 1275 h 184841"/>
                    <a:gd name="connsiteX3" fmla="*/ 13270 w 46399"/>
                    <a:gd name="connsiteY3" fmla="*/ 92656 h 184841"/>
                    <a:gd name="connsiteX4" fmla="*/ 45719 w 46399"/>
                    <a:gd name="connsiteY4" fmla="*/ 184037 h 184841"/>
                    <a:gd name="connsiteX0" fmla="*/ 45719 w 46053"/>
                    <a:gd name="connsiteY0" fmla="*/ 183466 h 184270"/>
                    <a:gd name="connsiteX1" fmla="*/ 0 w 46053"/>
                    <a:gd name="connsiteY1" fmla="*/ 92085 h 184270"/>
                    <a:gd name="connsiteX2" fmla="*/ 45719 w 46053"/>
                    <a:gd name="connsiteY2" fmla="*/ 704 h 184270"/>
                    <a:gd name="connsiteX3" fmla="*/ 13270 w 46053"/>
                    <a:gd name="connsiteY3" fmla="*/ 92085 h 184270"/>
                    <a:gd name="connsiteX4" fmla="*/ 45719 w 46053"/>
                    <a:gd name="connsiteY4" fmla="*/ 183466 h 1842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6053" h="184270">
                      <a:moveTo>
                        <a:pt x="45719" y="183466"/>
                      </a:moveTo>
                      <a:cubicBezTo>
                        <a:pt x="41497" y="188789"/>
                        <a:pt x="0" y="168747"/>
                        <a:pt x="0" y="92085"/>
                      </a:cubicBezTo>
                      <a:cubicBezTo>
                        <a:pt x="0" y="15423"/>
                        <a:pt x="41772" y="-4190"/>
                        <a:pt x="45719" y="704"/>
                      </a:cubicBezTo>
                      <a:cubicBezTo>
                        <a:pt x="49666" y="5598"/>
                        <a:pt x="13756" y="23769"/>
                        <a:pt x="13270" y="92085"/>
                      </a:cubicBezTo>
                      <a:cubicBezTo>
                        <a:pt x="12784" y="160401"/>
                        <a:pt x="49941" y="178143"/>
                        <a:pt x="45719" y="183466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25" name="月 316"/>
                <p:cNvSpPr/>
                <p:nvPr/>
              </p:nvSpPr>
              <p:spPr>
                <a:xfrm rot="5400000">
                  <a:off x="9533953" y="4891692"/>
                  <a:ext cx="45719" cy="177147"/>
                </a:xfrm>
                <a:custGeom>
                  <a:avLst/>
                  <a:gdLst>
                    <a:gd name="connsiteX0" fmla="*/ 45719 w 45719"/>
                    <a:gd name="connsiteY0" fmla="*/ 182762 h 182762"/>
                    <a:gd name="connsiteX1" fmla="*/ 0 w 45719"/>
                    <a:gd name="connsiteY1" fmla="*/ 91381 h 182762"/>
                    <a:gd name="connsiteX2" fmla="*/ 45719 w 45719"/>
                    <a:gd name="connsiteY2" fmla="*/ 0 h 182762"/>
                    <a:gd name="connsiteX3" fmla="*/ 13270 w 45719"/>
                    <a:gd name="connsiteY3" fmla="*/ 91381 h 182762"/>
                    <a:gd name="connsiteX4" fmla="*/ 45719 w 45719"/>
                    <a:gd name="connsiteY4" fmla="*/ 182762 h 182762"/>
                    <a:gd name="connsiteX0" fmla="*/ 45719 w 46081"/>
                    <a:gd name="connsiteY0" fmla="*/ 182762 h 187468"/>
                    <a:gd name="connsiteX1" fmla="*/ 0 w 46081"/>
                    <a:gd name="connsiteY1" fmla="*/ 91381 h 187468"/>
                    <a:gd name="connsiteX2" fmla="*/ 45719 w 46081"/>
                    <a:gd name="connsiteY2" fmla="*/ 0 h 187468"/>
                    <a:gd name="connsiteX3" fmla="*/ 13270 w 46081"/>
                    <a:gd name="connsiteY3" fmla="*/ 91381 h 187468"/>
                    <a:gd name="connsiteX4" fmla="*/ 45719 w 46081"/>
                    <a:gd name="connsiteY4" fmla="*/ 182762 h 187468"/>
                    <a:gd name="connsiteX0" fmla="*/ 45719 w 46362"/>
                    <a:gd name="connsiteY0" fmla="*/ 182762 h 183687"/>
                    <a:gd name="connsiteX1" fmla="*/ 0 w 46362"/>
                    <a:gd name="connsiteY1" fmla="*/ 91381 h 183687"/>
                    <a:gd name="connsiteX2" fmla="*/ 45719 w 46362"/>
                    <a:gd name="connsiteY2" fmla="*/ 0 h 183687"/>
                    <a:gd name="connsiteX3" fmla="*/ 13270 w 46362"/>
                    <a:gd name="connsiteY3" fmla="*/ 91381 h 183687"/>
                    <a:gd name="connsiteX4" fmla="*/ 45719 w 46362"/>
                    <a:gd name="connsiteY4" fmla="*/ 182762 h 183687"/>
                    <a:gd name="connsiteX0" fmla="*/ 45719 w 46391"/>
                    <a:gd name="connsiteY0" fmla="*/ 183470 h 184395"/>
                    <a:gd name="connsiteX1" fmla="*/ 0 w 46391"/>
                    <a:gd name="connsiteY1" fmla="*/ 92089 h 184395"/>
                    <a:gd name="connsiteX2" fmla="*/ 45719 w 46391"/>
                    <a:gd name="connsiteY2" fmla="*/ 708 h 184395"/>
                    <a:gd name="connsiteX3" fmla="*/ 13270 w 46391"/>
                    <a:gd name="connsiteY3" fmla="*/ 92089 h 184395"/>
                    <a:gd name="connsiteX4" fmla="*/ 45719 w 46391"/>
                    <a:gd name="connsiteY4" fmla="*/ 183470 h 184395"/>
                    <a:gd name="connsiteX0" fmla="*/ 45719 w 46441"/>
                    <a:gd name="connsiteY0" fmla="*/ 183470 h 184395"/>
                    <a:gd name="connsiteX1" fmla="*/ 0 w 46441"/>
                    <a:gd name="connsiteY1" fmla="*/ 92089 h 184395"/>
                    <a:gd name="connsiteX2" fmla="*/ 45719 w 46441"/>
                    <a:gd name="connsiteY2" fmla="*/ 708 h 184395"/>
                    <a:gd name="connsiteX3" fmla="*/ 13270 w 46441"/>
                    <a:gd name="connsiteY3" fmla="*/ 92089 h 184395"/>
                    <a:gd name="connsiteX4" fmla="*/ 45719 w 46441"/>
                    <a:gd name="connsiteY4" fmla="*/ 183470 h 184395"/>
                    <a:gd name="connsiteX0" fmla="*/ 45719 w 46441"/>
                    <a:gd name="connsiteY0" fmla="*/ 184037 h 185644"/>
                    <a:gd name="connsiteX1" fmla="*/ 0 w 46441"/>
                    <a:gd name="connsiteY1" fmla="*/ 92656 h 185644"/>
                    <a:gd name="connsiteX2" fmla="*/ 45719 w 46441"/>
                    <a:gd name="connsiteY2" fmla="*/ 1275 h 185644"/>
                    <a:gd name="connsiteX3" fmla="*/ 13270 w 46441"/>
                    <a:gd name="connsiteY3" fmla="*/ 92656 h 185644"/>
                    <a:gd name="connsiteX4" fmla="*/ 45719 w 46441"/>
                    <a:gd name="connsiteY4" fmla="*/ 184037 h 185644"/>
                    <a:gd name="connsiteX0" fmla="*/ 45719 w 46399"/>
                    <a:gd name="connsiteY0" fmla="*/ 184037 h 185644"/>
                    <a:gd name="connsiteX1" fmla="*/ 0 w 46399"/>
                    <a:gd name="connsiteY1" fmla="*/ 92656 h 185644"/>
                    <a:gd name="connsiteX2" fmla="*/ 45719 w 46399"/>
                    <a:gd name="connsiteY2" fmla="*/ 1275 h 185644"/>
                    <a:gd name="connsiteX3" fmla="*/ 13270 w 46399"/>
                    <a:gd name="connsiteY3" fmla="*/ 92656 h 185644"/>
                    <a:gd name="connsiteX4" fmla="*/ 45719 w 46399"/>
                    <a:gd name="connsiteY4" fmla="*/ 184037 h 185644"/>
                    <a:gd name="connsiteX0" fmla="*/ 45719 w 46399"/>
                    <a:gd name="connsiteY0" fmla="*/ 184037 h 184841"/>
                    <a:gd name="connsiteX1" fmla="*/ 0 w 46399"/>
                    <a:gd name="connsiteY1" fmla="*/ 92656 h 184841"/>
                    <a:gd name="connsiteX2" fmla="*/ 45719 w 46399"/>
                    <a:gd name="connsiteY2" fmla="*/ 1275 h 184841"/>
                    <a:gd name="connsiteX3" fmla="*/ 13270 w 46399"/>
                    <a:gd name="connsiteY3" fmla="*/ 92656 h 184841"/>
                    <a:gd name="connsiteX4" fmla="*/ 45719 w 46399"/>
                    <a:gd name="connsiteY4" fmla="*/ 184037 h 184841"/>
                    <a:gd name="connsiteX0" fmla="*/ 45719 w 46053"/>
                    <a:gd name="connsiteY0" fmla="*/ 183466 h 184270"/>
                    <a:gd name="connsiteX1" fmla="*/ 0 w 46053"/>
                    <a:gd name="connsiteY1" fmla="*/ 92085 h 184270"/>
                    <a:gd name="connsiteX2" fmla="*/ 45719 w 46053"/>
                    <a:gd name="connsiteY2" fmla="*/ 704 h 184270"/>
                    <a:gd name="connsiteX3" fmla="*/ 13270 w 46053"/>
                    <a:gd name="connsiteY3" fmla="*/ 92085 h 184270"/>
                    <a:gd name="connsiteX4" fmla="*/ 45719 w 46053"/>
                    <a:gd name="connsiteY4" fmla="*/ 183466 h 1842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6053" h="184270">
                      <a:moveTo>
                        <a:pt x="45719" y="183466"/>
                      </a:moveTo>
                      <a:cubicBezTo>
                        <a:pt x="41497" y="188789"/>
                        <a:pt x="0" y="168747"/>
                        <a:pt x="0" y="92085"/>
                      </a:cubicBezTo>
                      <a:cubicBezTo>
                        <a:pt x="0" y="15423"/>
                        <a:pt x="41772" y="-4190"/>
                        <a:pt x="45719" y="704"/>
                      </a:cubicBezTo>
                      <a:cubicBezTo>
                        <a:pt x="49666" y="5598"/>
                        <a:pt x="13756" y="23769"/>
                        <a:pt x="13270" y="92085"/>
                      </a:cubicBezTo>
                      <a:cubicBezTo>
                        <a:pt x="12784" y="160401"/>
                        <a:pt x="49941" y="178143"/>
                        <a:pt x="45719" y="183466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26" name="円/楕円 4"/>
                <p:cNvSpPr/>
                <p:nvPr/>
              </p:nvSpPr>
              <p:spPr>
                <a:xfrm>
                  <a:off x="9334093" y="5313020"/>
                  <a:ext cx="148210" cy="4571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4934" h="36810">
                      <a:moveTo>
                        <a:pt x="0" y="0"/>
                      </a:moveTo>
                      <a:cubicBezTo>
                        <a:pt x="27202" y="6486"/>
                        <a:pt x="60957" y="9752"/>
                        <a:pt x="97467" y="9752"/>
                      </a:cubicBezTo>
                      <a:cubicBezTo>
                        <a:pt x="133977" y="9752"/>
                        <a:pt x="167732" y="6486"/>
                        <a:pt x="194934" y="0"/>
                      </a:cubicBezTo>
                      <a:cubicBezTo>
                        <a:pt x="186588" y="21408"/>
                        <a:pt x="146006" y="36810"/>
                        <a:pt x="97467" y="36810"/>
                      </a:cubicBezTo>
                      <a:cubicBezTo>
                        <a:pt x="48928" y="36810"/>
                        <a:pt x="8346" y="21408"/>
                        <a:pt x="0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386" name="グループ化 385"/>
              <p:cNvGrpSpPr/>
              <p:nvPr/>
            </p:nvGrpSpPr>
            <p:grpSpPr>
              <a:xfrm>
                <a:off x="9049811" y="5601481"/>
                <a:ext cx="714865" cy="432114"/>
                <a:chOff x="4613406" y="5385927"/>
                <a:chExt cx="1327436" cy="800383"/>
              </a:xfrm>
            </p:grpSpPr>
            <p:sp>
              <p:nvSpPr>
                <p:cNvPr id="387" name="角丸四角形 177"/>
                <p:cNvSpPr/>
                <p:nvPr/>
              </p:nvSpPr>
              <p:spPr>
                <a:xfrm rot="17454214" flipV="1">
                  <a:off x="4380949" y="5618384"/>
                  <a:ext cx="800381" cy="335468"/>
                </a:xfrm>
                <a:custGeom>
                  <a:avLst/>
                  <a:gdLst>
                    <a:gd name="connsiteX0" fmla="*/ 0 w 968115"/>
                    <a:gd name="connsiteY0" fmla="*/ 167734 h 335468"/>
                    <a:gd name="connsiteX1" fmla="*/ 167734 w 968115"/>
                    <a:gd name="connsiteY1" fmla="*/ 0 h 335468"/>
                    <a:gd name="connsiteX2" fmla="*/ 800381 w 968115"/>
                    <a:gd name="connsiteY2" fmla="*/ 0 h 335468"/>
                    <a:gd name="connsiteX3" fmla="*/ 968115 w 968115"/>
                    <a:gd name="connsiteY3" fmla="*/ 167734 h 335468"/>
                    <a:gd name="connsiteX4" fmla="*/ 968115 w 968115"/>
                    <a:gd name="connsiteY4" fmla="*/ 167734 h 335468"/>
                    <a:gd name="connsiteX5" fmla="*/ 800381 w 968115"/>
                    <a:gd name="connsiteY5" fmla="*/ 335468 h 335468"/>
                    <a:gd name="connsiteX6" fmla="*/ 167734 w 968115"/>
                    <a:gd name="connsiteY6" fmla="*/ 335468 h 335468"/>
                    <a:gd name="connsiteX7" fmla="*/ 0 w 968115"/>
                    <a:gd name="connsiteY7" fmla="*/ 167734 h 335468"/>
                    <a:gd name="connsiteX0" fmla="*/ 968115 w 1059555"/>
                    <a:gd name="connsiteY0" fmla="*/ 167734 h 335468"/>
                    <a:gd name="connsiteX1" fmla="*/ 800381 w 1059555"/>
                    <a:gd name="connsiteY1" fmla="*/ 335468 h 335468"/>
                    <a:gd name="connsiteX2" fmla="*/ 167734 w 1059555"/>
                    <a:gd name="connsiteY2" fmla="*/ 335468 h 335468"/>
                    <a:gd name="connsiteX3" fmla="*/ 0 w 1059555"/>
                    <a:gd name="connsiteY3" fmla="*/ 167734 h 335468"/>
                    <a:gd name="connsiteX4" fmla="*/ 167734 w 1059555"/>
                    <a:gd name="connsiteY4" fmla="*/ 0 h 335468"/>
                    <a:gd name="connsiteX5" fmla="*/ 800381 w 1059555"/>
                    <a:gd name="connsiteY5" fmla="*/ 0 h 335468"/>
                    <a:gd name="connsiteX6" fmla="*/ 968115 w 1059555"/>
                    <a:gd name="connsiteY6" fmla="*/ 167734 h 335468"/>
                    <a:gd name="connsiteX7" fmla="*/ 1059555 w 1059555"/>
                    <a:gd name="connsiteY7" fmla="*/ 259174 h 335468"/>
                    <a:gd name="connsiteX0" fmla="*/ 968115 w 1059555"/>
                    <a:gd name="connsiteY0" fmla="*/ 167734 h 335468"/>
                    <a:gd name="connsiteX1" fmla="*/ 800381 w 1059555"/>
                    <a:gd name="connsiteY1" fmla="*/ 335468 h 335468"/>
                    <a:gd name="connsiteX2" fmla="*/ 167734 w 1059555"/>
                    <a:gd name="connsiteY2" fmla="*/ 335468 h 335468"/>
                    <a:gd name="connsiteX3" fmla="*/ 0 w 1059555"/>
                    <a:gd name="connsiteY3" fmla="*/ 167734 h 335468"/>
                    <a:gd name="connsiteX4" fmla="*/ 167734 w 1059555"/>
                    <a:gd name="connsiteY4" fmla="*/ 0 h 335468"/>
                    <a:gd name="connsiteX5" fmla="*/ 800381 w 1059555"/>
                    <a:gd name="connsiteY5" fmla="*/ 0 h 335468"/>
                    <a:gd name="connsiteX6" fmla="*/ 1059555 w 1059555"/>
                    <a:gd name="connsiteY6" fmla="*/ 259174 h 335468"/>
                    <a:gd name="connsiteX0" fmla="*/ 968115 w 968115"/>
                    <a:gd name="connsiteY0" fmla="*/ 167734 h 335468"/>
                    <a:gd name="connsiteX1" fmla="*/ 800381 w 968115"/>
                    <a:gd name="connsiteY1" fmla="*/ 335468 h 335468"/>
                    <a:gd name="connsiteX2" fmla="*/ 167734 w 968115"/>
                    <a:gd name="connsiteY2" fmla="*/ 335468 h 335468"/>
                    <a:gd name="connsiteX3" fmla="*/ 0 w 968115"/>
                    <a:gd name="connsiteY3" fmla="*/ 167734 h 335468"/>
                    <a:gd name="connsiteX4" fmla="*/ 167734 w 968115"/>
                    <a:gd name="connsiteY4" fmla="*/ 0 h 335468"/>
                    <a:gd name="connsiteX5" fmla="*/ 800381 w 968115"/>
                    <a:gd name="connsiteY5" fmla="*/ 0 h 335468"/>
                    <a:gd name="connsiteX0" fmla="*/ 800381 w 800381"/>
                    <a:gd name="connsiteY0" fmla="*/ 335468 h 335468"/>
                    <a:gd name="connsiteX1" fmla="*/ 167734 w 800381"/>
                    <a:gd name="connsiteY1" fmla="*/ 335468 h 335468"/>
                    <a:gd name="connsiteX2" fmla="*/ 0 w 800381"/>
                    <a:gd name="connsiteY2" fmla="*/ 167734 h 335468"/>
                    <a:gd name="connsiteX3" fmla="*/ 167734 w 800381"/>
                    <a:gd name="connsiteY3" fmla="*/ 0 h 335468"/>
                    <a:gd name="connsiteX4" fmla="*/ 800381 w 800381"/>
                    <a:gd name="connsiteY4" fmla="*/ 0 h 335468"/>
                    <a:gd name="connsiteX0" fmla="*/ 800381 w 800381"/>
                    <a:gd name="connsiteY0" fmla="*/ 335468 h 335468"/>
                    <a:gd name="connsiteX1" fmla="*/ 167734 w 800381"/>
                    <a:gd name="connsiteY1" fmla="*/ 335468 h 335468"/>
                    <a:gd name="connsiteX2" fmla="*/ 0 w 800381"/>
                    <a:gd name="connsiteY2" fmla="*/ 167734 h 335468"/>
                    <a:gd name="connsiteX3" fmla="*/ 167734 w 800381"/>
                    <a:gd name="connsiteY3" fmla="*/ 0 h 3354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00381" h="335468">
                      <a:moveTo>
                        <a:pt x="800381" y="335468"/>
                      </a:moveTo>
                      <a:lnTo>
                        <a:pt x="167734" y="335468"/>
                      </a:lnTo>
                      <a:cubicBezTo>
                        <a:pt x="75097" y="335468"/>
                        <a:pt x="0" y="260371"/>
                        <a:pt x="0" y="167734"/>
                      </a:cubicBezTo>
                      <a:cubicBezTo>
                        <a:pt x="0" y="75097"/>
                        <a:pt x="75097" y="0"/>
                        <a:pt x="167734" y="0"/>
                      </a:cubicBezTo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88" name="角丸四角形 177"/>
                <p:cNvSpPr/>
                <p:nvPr/>
              </p:nvSpPr>
              <p:spPr>
                <a:xfrm rot="4145786" flipH="1" flipV="1">
                  <a:off x="5372918" y="5618385"/>
                  <a:ext cx="800380" cy="335469"/>
                </a:xfrm>
                <a:custGeom>
                  <a:avLst/>
                  <a:gdLst>
                    <a:gd name="connsiteX0" fmla="*/ 0 w 968115"/>
                    <a:gd name="connsiteY0" fmla="*/ 167734 h 335468"/>
                    <a:gd name="connsiteX1" fmla="*/ 167734 w 968115"/>
                    <a:gd name="connsiteY1" fmla="*/ 0 h 335468"/>
                    <a:gd name="connsiteX2" fmla="*/ 800381 w 968115"/>
                    <a:gd name="connsiteY2" fmla="*/ 0 h 335468"/>
                    <a:gd name="connsiteX3" fmla="*/ 968115 w 968115"/>
                    <a:gd name="connsiteY3" fmla="*/ 167734 h 335468"/>
                    <a:gd name="connsiteX4" fmla="*/ 968115 w 968115"/>
                    <a:gd name="connsiteY4" fmla="*/ 167734 h 335468"/>
                    <a:gd name="connsiteX5" fmla="*/ 800381 w 968115"/>
                    <a:gd name="connsiteY5" fmla="*/ 335468 h 335468"/>
                    <a:gd name="connsiteX6" fmla="*/ 167734 w 968115"/>
                    <a:gd name="connsiteY6" fmla="*/ 335468 h 335468"/>
                    <a:gd name="connsiteX7" fmla="*/ 0 w 968115"/>
                    <a:gd name="connsiteY7" fmla="*/ 167734 h 335468"/>
                    <a:gd name="connsiteX0" fmla="*/ 968115 w 1059555"/>
                    <a:gd name="connsiteY0" fmla="*/ 167734 h 335468"/>
                    <a:gd name="connsiteX1" fmla="*/ 800381 w 1059555"/>
                    <a:gd name="connsiteY1" fmla="*/ 335468 h 335468"/>
                    <a:gd name="connsiteX2" fmla="*/ 167734 w 1059555"/>
                    <a:gd name="connsiteY2" fmla="*/ 335468 h 335468"/>
                    <a:gd name="connsiteX3" fmla="*/ 0 w 1059555"/>
                    <a:gd name="connsiteY3" fmla="*/ 167734 h 335468"/>
                    <a:gd name="connsiteX4" fmla="*/ 167734 w 1059555"/>
                    <a:gd name="connsiteY4" fmla="*/ 0 h 335468"/>
                    <a:gd name="connsiteX5" fmla="*/ 800381 w 1059555"/>
                    <a:gd name="connsiteY5" fmla="*/ 0 h 335468"/>
                    <a:gd name="connsiteX6" fmla="*/ 968115 w 1059555"/>
                    <a:gd name="connsiteY6" fmla="*/ 167734 h 335468"/>
                    <a:gd name="connsiteX7" fmla="*/ 1059555 w 1059555"/>
                    <a:gd name="connsiteY7" fmla="*/ 259174 h 335468"/>
                    <a:gd name="connsiteX0" fmla="*/ 968115 w 1059555"/>
                    <a:gd name="connsiteY0" fmla="*/ 167734 h 335468"/>
                    <a:gd name="connsiteX1" fmla="*/ 800381 w 1059555"/>
                    <a:gd name="connsiteY1" fmla="*/ 335468 h 335468"/>
                    <a:gd name="connsiteX2" fmla="*/ 167734 w 1059555"/>
                    <a:gd name="connsiteY2" fmla="*/ 335468 h 335468"/>
                    <a:gd name="connsiteX3" fmla="*/ 0 w 1059555"/>
                    <a:gd name="connsiteY3" fmla="*/ 167734 h 335468"/>
                    <a:gd name="connsiteX4" fmla="*/ 167734 w 1059555"/>
                    <a:gd name="connsiteY4" fmla="*/ 0 h 335468"/>
                    <a:gd name="connsiteX5" fmla="*/ 800381 w 1059555"/>
                    <a:gd name="connsiteY5" fmla="*/ 0 h 335468"/>
                    <a:gd name="connsiteX6" fmla="*/ 1059555 w 1059555"/>
                    <a:gd name="connsiteY6" fmla="*/ 259174 h 335468"/>
                    <a:gd name="connsiteX0" fmla="*/ 968115 w 968115"/>
                    <a:gd name="connsiteY0" fmla="*/ 167734 h 335468"/>
                    <a:gd name="connsiteX1" fmla="*/ 800381 w 968115"/>
                    <a:gd name="connsiteY1" fmla="*/ 335468 h 335468"/>
                    <a:gd name="connsiteX2" fmla="*/ 167734 w 968115"/>
                    <a:gd name="connsiteY2" fmla="*/ 335468 h 335468"/>
                    <a:gd name="connsiteX3" fmla="*/ 0 w 968115"/>
                    <a:gd name="connsiteY3" fmla="*/ 167734 h 335468"/>
                    <a:gd name="connsiteX4" fmla="*/ 167734 w 968115"/>
                    <a:gd name="connsiteY4" fmla="*/ 0 h 335468"/>
                    <a:gd name="connsiteX5" fmla="*/ 800381 w 968115"/>
                    <a:gd name="connsiteY5" fmla="*/ 0 h 335468"/>
                    <a:gd name="connsiteX0" fmla="*/ 800381 w 800381"/>
                    <a:gd name="connsiteY0" fmla="*/ 335468 h 335468"/>
                    <a:gd name="connsiteX1" fmla="*/ 167734 w 800381"/>
                    <a:gd name="connsiteY1" fmla="*/ 335468 h 335468"/>
                    <a:gd name="connsiteX2" fmla="*/ 0 w 800381"/>
                    <a:gd name="connsiteY2" fmla="*/ 167734 h 335468"/>
                    <a:gd name="connsiteX3" fmla="*/ 167734 w 800381"/>
                    <a:gd name="connsiteY3" fmla="*/ 0 h 335468"/>
                    <a:gd name="connsiteX4" fmla="*/ 800381 w 800381"/>
                    <a:gd name="connsiteY4" fmla="*/ 0 h 335468"/>
                    <a:gd name="connsiteX0" fmla="*/ 800381 w 800381"/>
                    <a:gd name="connsiteY0" fmla="*/ 335468 h 335468"/>
                    <a:gd name="connsiteX1" fmla="*/ 167734 w 800381"/>
                    <a:gd name="connsiteY1" fmla="*/ 335468 h 335468"/>
                    <a:gd name="connsiteX2" fmla="*/ 0 w 800381"/>
                    <a:gd name="connsiteY2" fmla="*/ 167734 h 335468"/>
                    <a:gd name="connsiteX3" fmla="*/ 167734 w 800381"/>
                    <a:gd name="connsiteY3" fmla="*/ 0 h 3354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00381" h="335468">
                      <a:moveTo>
                        <a:pt x="800381" y="335468"/>
                      </a:moveTo>
                      <a:lnTo>
                        <a:pt x="167734" y="335468"/>
                      </a:lnTo>
                      <a:cubicBezTo>
                        <a:pt x="75097" y="335468"/>
                        <a:pt x="0" y="260371"/>
                        <a:pt x="0" y="167734"/>
                      </a:cubicBezTo>
                      <a:cubicBezTo>
                        <a:pt x="0" y="75097"/>
                        <a:pt x="75097" y="0"/>
                        <a:pt x="167734" y="0"/>
                      </a:cubicBezTo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351" name="グループ化 350"/>
            <p:cNvGrpSpPr/>
            <p:nvPr/>
          </p:nvGrpSpPr>
          <p:grpSpPr>
            <a:xfrm>
              <a:off x="7318670" y="2922044"/>
              <a:ext cx="926080" cy="400066"/>
              <a:chOff x="8463028" y="1729505"/>
              <a:chExt cx="657885" cy="284206"/>
            </a:xfrm>
          </p:grpSpPr>
          <p:sp>
            <p:nvSpPr>
              <p:cNvPr id="379" name="角丸四角形 378"/>
              <p:cNvSpPr/>
              <p:nvPr/>
            </p:nvSpPr>
            <p:spPr>
              <a:xfrm>
                <a:off x="8506878" y="1971825"/>
                <a:ext cx="417620" cy="41097"/>
              </a:xfrm>
              <a:prstGeom prst="roundRect">
                <a:avLst/>
              </a:prstGeom>
              <a:solidFill>
                <a:sysClr val="windowText" lastClr="000000">
                  <a:lumMod val="85000"/>
                  <a:lumOff val="1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80" name="角丸四角形 379"/>
              <p:cNvSpPr/>
              <p:nvPr/>
            </p:nvSpPr>
            <p:spPr>
              <a:xfrm>
                <a:off x="8526715" y="1988277"/>
                <a:ext cx="361241" cy="24645"/>
              </a:xfrm>
              <a:prstGeom prst="roundRect">
                <a:avLst/>
              </a:prstGeom>
              <a:pattFill prst="dkVert">
                <a:fgClr>
                  <a:sysClr val="window" lastClr="FFFFFF">
                    <a:lumMod val="65000"/>
                  </a:sysClr>
                </a:fgClr>
                <a:bgClr>
                  <a:sysClr val="windowText" lastClr="000000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81" name="円/楕円 380"/>
              <p:cNvSpPr/>
              <p:nvPr/>
            </p:nvSpPr>
            <p:spPr>
              <a:xfrm>
                <a:off x="8900060" y="1986616"/>
                <a:ext cx="13156" cy="14808"/>
              </a:xfrm>
              <a:prstGeom prst="ellipse">
                <a:avLst/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82" name="台形 381"/>
              <p:cNvSpPr/>
              <p:nvPr/>
            </p:nvSpPr>
            <p:spPr>
              <a:xfrm rot="10800000">
                <a:off x="8463028" y="1752069"/>
                <a:ext cx="505321" cy="219755"/>
              </a:xfrm>
              <a:prstGeom prst="trapezoid">
                <a:avLst/>
              </a:prstGeom>
              <a:solidFill>
                <a:sysClr val="windowText" lastClr="000000">
                  <a:lumMod val="85000"/>
                  <a:lumOff val="1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83" name="台形 382"/>
              <p:cNvSpPr/>
              <p:nvPr/>
            </p:nvSpPr>
            <p:spPr>
              <a:xfrm rot="10800000" flipV="1">
                <a:off x="8463028" y="1729505"/>
                <a:ext cx="505321" cy="22563"/>
              </a:xfrm>
              <a:prstGeom prst="trapezoid">
                <a:avLst/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84" name="片側の 2 つの角を丸めた四角形 383"/>
              <p:cNvSpPr/>
              <p:nvPr/>
            </p:nvSpPr>
            <p:spPr>
              <a:xfrm>
                <a:off x="9024452" y="1963723"/>
                <a:ext cx="96461" cy="49988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ysClr val="windowText" lastClr="000000">
                  <a:lumMod val="85000"/>
                  <a:lumOff val="1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352" name="グループ化 351"/>
            <p:cNvGrpSpPr/>
            <p:nvPr/>
          </p:nvGrpSpPr>
          <p:grpSpPr>
            <a:xfrm>
              <a:off x="6678459" y="2295069"/>
              <a:ext cx="2213100" cy="1627134"/>
              <a:chOff x="3443669" y="835299"/>
              <a:chExt cx="3185731" cy="2342241"/>
            </a:xfrm>
          </p:grpSpPr>
          <p:sp>
            <p:nvSpPr>
              <p:cNvPr id="353" name="正方形/長方形 4"/>
              <p:cNvSpPr/>
              <p:nvPr/>
            </p:nvSpPr>
            <p:spPr>
              <a:xfrm>
                <a:off x="3574732" y="2392680"/>
                <a:ext cx="2952750" cy="784860"/>
              </a:xfrm>
              <a:custGeom>
                <a:avLst/>
                <a:gdLst>
                  <a:gd name="connsiteX0" fmla="*/ 0 w 2952750"/>
                  <a:gd name="connsiteY0" fmla="*/ 0 h 1110614"/>
                  <a:gd name="connsiteX1" fmla="*/ 2952750 w 2952750"/>
                  <a:gd name="connsiteY1" fmla="*/ 0 h 1110614"/>
                  <a:gd name="connsiteX2" fmla="*/ 2952750 w 2952750"/>
                  <a:gd name="connsiteY2" fmla="*/ 1110614 h 1110614"/>
                  <a:gd name="connsiteX3" fmla="*/ 0 w 2952750"/>
                  <a:gd name="connsiteY3" fmla="*/ 1110614 h 1110614"/>
                  <a:gd name="connsiteX4" fmla="*/ 0 w 2952750"/>
                  <a:gd name="connsiteY4" fmla="*/ 0 h 1110614"/>
                  <a:gd name="connsiteX0" fmla="*/ 0 w 2952750"/>
                  <a:gd name="connsiteY0" fmla="*/ 0 h 1110614"/>
                  <a:gd name="connsiteX1" fmla="*/ 2952750 w 2952750"/>
                  <a:gd name="connsiteY1" fmla="*/ 0 h 1110614"/>
                  <a:gd name="connsiteX2" fmla="*/ 2952750 w 2952750"/>
                  <a:gd name="connsiteY2" fmla="*/ 1110614 h 1110614"/>
                  <a:gd name="connsiteX3" fmla="*/ 1340169 w 2952750"/>
                  <a:gd name="connsiteY3" fmla="*/ 1104900 h 1110614"/>
                  <a:gd name="connsiteX4" fmla="*/ 0 w 2952750"/>
                  <a:gd name="connsiteY4" fmla="*/ 1110614 h 1110614"/>
                  <a:gd name="connsiteX5" fmla="*/ 0 w 2952750"/>
                  <a:gd name="connsiteY5" fmla="*/ 0 h 1110614"/>
                  <a:gd name="connsiteX0" fmla="*/ 1340169 w 2952750"/>
                  <a:gd name="connsiteY0" fmla="*/ 1104900 h 1196340"/>
                  <a:gd name="connsiteX1" fmla="*/ 0 w 2952750"/>
                  <a:gd name="connsiteY1" fmla="*/ 1110614 h 1196340"/>
                  <a:gd name="connsiteX2" fmla="*/ 0 w 2952750"/>
                  <a:gd name="connsiteY2" fmla="*/ 0 h 1196340"/>
                  <a:gd name="connsiteX3" fmla="*/ 2952750 w 2952750"/>
                  <a:gd name="connsiteY3" fmla="*/ 0 h 1196340"/>
                  <a:gd name="connsiteX4" fmla="*/ 2952750 w 2952750"/>
                  <a:gd name="connsiteY4" fmla="*/ 1110614 h 1196340"/>
                  <a:gd name="connsiteX5" fmla="*/ 1431609 w 2952750"/>
                  <a:gd name="connsiteY5" fmla="*/ 1196340 h 1196340"/>
                  <a:gd name="connsiteX0" fmla="*/ 1340169 w 2952750"/>
                  <a:gd name="connsiteY0" fmla="*/ 1104900 h 1110614"/>
                  <a:gd name="connsiteX1" fmla="*/ 0 w 2952750"/>
                  <a:gd name="connsiteY1" fmla="*/ 1110614 h 1110614"/>
                  <a:gd name="connsiteX2" fmla="*/ 0 w 2952750"/>
                  <a:gd name="connsiteY2" fmla="*/ 0 h 1110614"/>
                  <a:gd name="connsiteX3" fmla="*/ 2952750 w 2952750"/>
                  <a:gd name="connsiteY3" fmla="*/ 0 h 1110614"/>
                  <a:gd name="connsiteX4" fmla="*/ 2952750 w 2952750"/>
                  <a:gd name="connsiteY4" fmla="*/ 1110614 h 1110614"/>
                  <a:gd name="connsiteX0" fmla="*/ 0 w 2952750"/>
                  <a:gd name="connsiteY0" fmla="*/ 1110614 h 1110614"/>
                  <a:gd name="connsiteX1" fmla="*/ 0 w 2952750"/>
                  <a:gd name="connsiteY1" fmla="*/ 0 h 1110614"/>
                  <a:gd name="connsiteX2" fmla="*/ 2952750 w 2952750"/>
                  <a:gd name="connsiteY2" fmla="*/ 0 h 1110614"/>
                  <a:gd name="connsiteX3" fmla="*/ 2952750 w 2952750"/>
                  <a:gd name="connsiteY3" fmla="*/ 1110614 h 11106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952750" h="1110614">
                    <a:moveTo>
                      <a:pt x="0" y="1110614"/>
                    </a:moveTo>
                    <a:lnTo>
                      <a:pt x="0" y="0"/>
                    </a:lnTo>
                    <a:lnTo>
                      <a:pt x="2952750" y="0"/>
                    </a:lnTo>
                    <a:lnTo>
                      <a:pt x="2952750" y="1110614"/>
                    </a:lnTo>
                  </a:path>
                </a:pathLst>
              </a:custGeom>
              <a:solidFill>
                <a:sysClr val="window" lastClr="FFFFFF">
                  <a:lumMod val="7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54" name="正方形/長方形 353"/>
              <p:cNvSpPr/>
              <p:nvPr/>
            </p:nvSpPr>
            <p:spPr>
              <a:xfrm>
                <a:off x="3574732" y="2392680"/>
                <a:ext cx="2952750" cy="85725"/>
              </a:xfrm>
              <a:prstGeom prst="rect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55" name="正方形/長方形 354"/>
              <p:cNvSpPr/>
              <p:nvPr/>
            </p:nvSpPr>
            <p:spPr>
              <a:xfrm>
                <a:off x="3472815" y="2339340"/>
                <a:ext cx="3156585" cy="72390"/>
              </a:xfrm>
              <a:prstGeom prst="rect">
                <a:avLst/>
              </a:prstGeom>
              <a:solidFill>
                <a:sysClr val="window" lastClr="FFFFFF">
                  <a:lumMod val="50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356" name="グループ化 355"/>
              <p:cNvGrpSpPr/>
              <p:nvPr/>
            </p:nvGrpSpPr>
            <p:grpSpPr>
              <a:xfrm>
                <a:off x="5759995" y="835299"/>
                <a:ext cx="648248" cy="1502771"/>
                <a:chOff x="5752655" y="2628900"/>
                <a:chExt cx="736175" cy="1706603"/>
              </a:xfrm>
            </p:grpSpPr>
            <p:grpSp>
              <p:nvGrpSpPr>
                <p:cNvPr id="367" name="グループ化 366"/>
                <p:cNvGrpSpPr/>
                <p:nvPr/>
              </p:nvGrpSpPr>
              <p:grpSpPr>
                <a:xfrm rot="20088943">
                  <a:off x="6208427" y="2778396"/>
                  <a:ext cx="115785" cy="821872"/>
                  <a:chOff x="5994400" y="2076450"/>
                  <a:chExt cx="336550" cy="673100"/>
                </a:xfrm>
              </p:grpSpPr>
              <p:sp>
                <p:nvSpPr>
                  <p:cNvPr id="377" name="片側の 2 つの角を丸めた四角形 376"/>
                  <p:cNvSpPr/>
                  <p:nvPr/>
                </p:nvSpPr>
                <p:spPr>
                  <a:xfrm>
                    <a:off x="5994400" y="2076450"/>
                    <a:ext cx="336550" cy="673100"/>
                  </a:xfrm>
                  <a:prstGeom prst="round2SameRect">
                    <a:avLst/>
                  </a:prstGeom>
                  <a:solidFill>
                    <a:srgbClr val="E7E6E6">
                      <a:lumMod val="25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78" name="片側の 2 つの角を丸めた四角形 377"/>
                  <p:cNvSpPr/>
                  <p:nvPr/>
                </p:nvSpPr>
                <p:spPr>
                  <a:xfrm>
                    <a:off x="6103609" y="2076450"/>
                    <a:ext cx="118133" cy="673100"/>
                  </a:xfrm>
                  <a:prstGeom prst="round2SameRect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368" name="グループ化 367"/>
                <p:cNvGrpSpPr/>
                <p:nvPr/>
              </p:nvGrpSpPr>
              <p:grpSpPr>
                <a:xfrm rot="1800000">
                  <a:off x="5902530" y="2628900"/>
                  <a:ext cx="218212" cy="643188"/>
                  <a:chOff x="5902530" y="2628900"/>
                  <a:chExt cx="218212" cy="643188"/>
                </a:xfrm>
              </p:grpSpPr>
              <p:sp>
                <p:nvSpPr>
                  <p:cNvPr id="373" name="円/楕円 372"/>
                  <p:cNvSpPr/>
                  <p:nvPr/>
                </p:nvSpPr>
                <p:spPr>
                  <a:xfrm>
                    <a:off x="5902530" y="3053876"/>
                    <a:ext cx="218212" cy="218212"/>
                  </a:xfrm>
                  <a:prstGeom prst="ellipse">
                    <a:avLst/>
                  </a:prstGeom>
                  <a:solidFill>
                    <a:srgbClr val="FFFF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374" name="グループ化 373"/>
                  <p:cNvGrpSpPr/>
                  <p:nvPr/>
                </p:nvGrpSpPr>
                <p:grpSpPr>
                  <a:xfrm>
                    <a:off x="5953743" y="2628900"/>
                    <a:ext cx="115785" cy="224972"/>
                    <a:chOff x="5994400" y="2076450"/>
                    <a:chExt cx="336550" cy="673100"/>
                  </a:xfrm>
                </p:grpSpPr>
                <p:sp>
                  <p:nvSpPr>
                    <p:cNvPr id="375" name="片側の 2 つの角を丸めた四角形 374"/>
                    <p:cNvSpPr/>
                    <p:nvPr/>
                  </p:nvSpPr>
                  <p:spPr>
                    <a:xfrm>
                      <a:off x="5994400" y="2076450"/>
                      <a:ext cx="336550" cy="673100"/>
                    </a:xfrm>
                    <a:prstGeom prst="round2SameRect">
                      <a:avLst/>
                    </a:prstGeom>
                    <a:solidFill>
                      <a:srgbClr val="E7E6E6">
                        <a:lumMod val="25000"/>
                      </a:srgb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376" name="片側の 2 つの角を丸めた四角形 375"/>
                    <p:cNvSpPr/>
                    <p:nvPr/>
                  </p:nvSpPr>
                  <p:spPr>
                    <a:xfrm>
                      <a:off x="6103609" y="2076450"/>
                      <a:ext cx="118133" cy="673100"/>
                    </a:xfrm>
                    <a:prstGeom prst="round2SameRect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</p:grpSp>
            <p:grpSp>
              <p:nvGrpSpPr>
                <p:cNvPr id="369" name="グループ化 368"/>
                <p:cNvGrpSpPr/>
                <p:nvPr/>
              </p:nvGrpSpPr>
              <p:grpSpPr>
                <a:xfrm>
                  <a:off x="6373045" y="3513631"/>
                  <a:ext cx="115785" cy="821872"/>
                  <a:chOff x="5994400" y="2076450"/>
                  <a:chExt cx="336550" cy="673100"/>
                </a:xfrm>
              </p:grpSpPr>
              <p:sp>
                <p:nvSpPr>
                  <p:cNvPr id="371" name="片側の 2 つの角を丸めた四角形 370"/>
                  <p:cNvSpPr/>
                  <p:nvPr/>
                </p:nvSpPr>
                <p:spPr>
                  <a:xfrm>
                    <a:off x="5994400" y="2076450"/>
                    <a:ext cx="336550" cy="673100"/>
                  </a:xfrm>
                  <a:prstGeom prst="round2SameRect">
                    <a:avLst/>
                  </a:prstGeom>
                  <a:solidFill>
                    <a:srgbClr val="E7E6E6">
                      <a:lumMod val="25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72" name="片側の 2 つの角を丸めた四角形 371"/>
                  <p:cNvSpPr/>
                  <p:nvPr/>
                </p:nvSpPr>
                <p:spPr>
                  <a:xfrm>
                    <a:off x="6103609" y="2076450"/>
                    <a:ext cx="118133" cy="673100"/>
                  </a:xfrm>
                  <a:prstGeom prst="round2SameRect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370" name="台形 369"/>
                <p:cNvSpPr/>
                <p:nvPr/>
              </p:nvSpPr>
              <p:spPr>
                <a:xfrm rot="1800000">
                  <a:off x="5752655" y="2762849"/>
                  <a:ext cx="522514" cy="367405"/>
                </a:xfrm>
                <a:prstGeom prst="trapezoid">
                  <a:avLst>
                    <a:gd name="adj" fmla="val 44519"/>
                  </a:avLst>
                </a:pr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357" name="正方形/長方形 356"/>
              <p:cNvSpPr/>
              <p:nvPr/>
            </p:nvSpPr>
            <p:spPr>
              <a:xfrm>
                <a:off x="5709935" y="2140223"/>
                <a:ext cx="753429" cy="190500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58" name="正方形/長方形 357"/>
              <p:cNvSpPr/>
              <p:nvPr/>
            </p:nvSpPr>
            <p:spPr>
              <a:xfrm>
                <a:off x="5798835" y="1949723"/>
                <a:ext cx="753429" cy="190500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59" name="正方形/長方形 358"/>
              <p:cNvSpPr/>
              <p:nvPr/>
            </p:nvSpPr>
            <p:spPr>
              <a:xfrm rot="6607938">
                <a:off x="5302308" y="1845416"/>
                <a:ext cx="753429" cy="190500"/>
              </a:xfrm>
              <a:prstGeom prst="rect">
                <a:avLst/>
              </a:prstGeom>
              <a:solidFill>
                <a:srgbClr val="70AD47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60" name="正方形/長方形 359"/>
              <p:cNvSpPr/>
              <p:nvPr/>
            </p:nvSpPr>
            <p:spPr>
              <a:xfrm>
                <a:off x="3481085" y="2140223"/>
                <a:ext cx="753429" cy="190500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61" name="正方形/長方形 360"/>
              <p:cNvSpPr/>
              <p:nvPr/>
            </p:nvSpPr>
            <p:spPr>
              <a:xfrm>
                <a:off x="3569985" y="1949723"/>
                <a:ext cx="753429" cy="190500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62" name="正方形/長方形 361"/>
              <p:cNvSpPr/>
              <p:nvPr/>
            </p:nvSpPr>
            <p:spPr>
              <a:xfrm>
                <a:off x="4360560" y="2272664"/>
                <a:ext cx="1023596" cy="67583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63" name="正方形/長方形 362"/>
              <p:cNvSpPr/>
              <p:nvPr/>
            </p:nvSpPr>
            <p:spPr>
              <a:xfrm rot="5400000">
                <a:off x="5028391" y="1911675"/>
                <a:ext cx="753429" cy="109528"/>
              </a:xfrm>
              <a:prstGeom prst="rect">
                <a:avLst/>
              </a:pr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64" name="正方形/長方形 363"/>
              <p:cNvSpPr/>
              <p:nvPr/>
            </p:nvSpPr>
            <p:spPr>
              <a:xfrm rot="5400000">
                <a:off x="4923616" y="1911676"/>
                <a:ext cx="753429" cy="109528"/>
              </a:xfrm>
              <a:prstGeom prst="rect">
                <a:avLst/>
              </a:prstGeom>
              <a:solidFill>
                <a:srgbClr val="70AD47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65" name="正方形/長方形 364"/>
              <p:cNvSpPr/>
              <p:nvPr/>
            </p:nvSpPr>
            <p:spPr>
              <a:xfrm>
                <a:off x="3443669" y="1863529"/>
                <a:ext cx="726855" cy="86194"/>
              </a:xfrm>
              <a:prstGeom prst="rect">
                <a:avLst/>
              </a:prstGeom>
              <a:solidFill>
                <a:srgbClr val="70AD47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66" name="正方形/長方形 365"/>
              <p:cNvSpPr/>
              <p:nvPr/>
            </p:nvSpPr>
            <p:spPr>
              <a:xfrm>
                <a:off x="3605594" y="1777804"/>
                <a:ext cx="726855" cy="86194"/>
              </a:xfrm>
              <a:prstGeom prst="rect">
                <a:avLst/>
              </a:prstGeom>
              <a:solidFill>
                <a:srgbClr val="00206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427" name="グループ化 426"/>
          <p:cNvGrpSpPr>
            <a:grpSpLocks noChangeAspect="1"/>
          </p:cNvGrpSpPr>
          <p:nvPr/>
        </p:nvGrpSpPr>
        <p:grpSpPr>
          <a:xfrm>
            <a:off x="318871" y="2894283"/>
            <a:ext cx="1873217" cy="1488198"/>
            <a:chOff x="-1182988" y="2061955"/>
            <a:chExt cx="2341521" cy="1860248"/>
          </a:xfrm>
        </p:grpSpPr>
        <p:grpSp>
          <p:nvGrpSpPr>
            <p:cNvPr id="428" name="グループ化 427"/>
            <p:cNvGrpSpPr/>
            <p:nvPr/>
          </p:nvGrpSpPr>
          <p:grpSpPr>
            <a:xfrm>
              <a:off x="-375280" y="2061955"/>
              <a:ext cx="719844" cy="1315013"/>
              <a:chOff x="6150075" y="4718582"/>
              <a:chExt cx="719844" cy="1315013"/>
            </a:xfrm>
          </p:grpSpPr>
          <p:grpSp>
            <p:nvGrpSpPr>
              <p:cNvPr id="455" name="グループ化 454"/>
              <p:cNvGrpSpPr/>
              <p:nvPr/>
            </p:nvGrpSpPr>
            <p:grpSpPr>
              <a:xfrm>
                <a:off x="6150075" y="4718582"/>
                <a:ext cx="719603" cy="1297795"/>
                <a:chOff x="6150075" y="4718582"/>
                <a:chExt cx="719603" cy="1297795"/>
              </a:xfrm>
            </p:grpSpPr>
            <p:sp>
              <p:nvSpPr>
                <p:cNvPr id="459" name="円/楕円 539"/>
                <p:cNvSpPr/>
                <p:nvPr/>
              </p:nvSpPr>
              <p:spPr>
                <a:xfrm>
                  <a:off x="6202834" y="4899542"/>
                  <a:ext cx="614082" cy="777653"/>
                </a:xfrm>
                <a:prstGeom prst="ellipse">
                  <a:avLst/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60" name="円/楕円 540"/>
                <p:cNvSpPr/>
                <p:nvPr/>
              </p:nvSpPr>
              <p:spPr>
                <a:xfrm>
                  <a:off x="6336754" y="4886783"/>
                  <a:ext cx="346242" cy="745902"/>
                </a:xfrm>
                <a:prstGeom prst="ellipse">
                  <a:avLst/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61" name="フリーフォーム 460"/>
                <p:cNvSpPr/>
                <p:nvPr/>
              </p:nvSpPr>
              <p:spPr>
                <a:xfrm>
                  <a:off x="6179548" y="4718582"/>
                  <a:ext cx="656620" cy="546108"/>
                </a:xfrm>
                <a:custGeom>
                  <a:avLst/>
                  <a:gdLst>
                    <a:gd name="connsiteX0" fmla="*/ 261635 w 656620"/>
                    <a:gd name="connsiteY0" fmla="*/ 0 h 546108"/>
                    <a:gd name="connsiteX1" fmla="*/ 314364 w 656620"/>
                    <a:gd name="connsiteY1" fmla="*/ 5548 h 546108"/>
                    <a:gd name="connsiteX2" fmla="*/ 328310 w 656620"/>
                    <a:gd name="connsiteY2" fmla="*/ 10066 h 546108"/>
                    <a:gd name="connsiteX3" fmla="*/ 342257 w 656620"/>
                    <a:gd name="connsiteY3" fmla="*/ 5548 h 546108"/>
                    <a:gd name="connsiteX4" fmla="*/ 394985 w 656620"/>
                    <a:gd name="connsiteY4" fmla="*/ 0 h 546108"/>
                    <a:gd name="connsiteX5" fmla="*/ 656620 w 656620"/>
                    <a:gd name="connsiteY5" fmla="*/ 273054 h 546108"/>
                    <a:gd name="connsiteX6" fmla="*/ 394985 w 656620"/>
                    <a:gd name="connsiteY6" fmla="*/ 546108 h 546108"/>
                    <a:gd name="connsiteX7" fmla="*/ 342257 w 656620"/>
                    <a:gd name="connsiteY7" fmla="*/ 540561 h 546108"/>
                    <a:gd name="connsiteX8" fmla="*/ 328310 w 656620"/>
                    <a:gd name="connsiteY8" fmla="*/ 536043 h 546108"/>
                    <a:gd name="connsiteX9" fmla="*/ 314364 w 656620"/>
                    <a:gd name="connsiteY9" fmla="*/ 540561 h 546108"/>
                    <a:gd name="connsiteX10" fmla="*/ 261635 w 656620"/>
                    <a:gd name="connsiteY10" fmla="*/ 546108 h 546108"/>
                    <a:gd name="connsiteX11" fmla="*/ 0 w 656620"/>
                    <a:gd name="connsiteY11" fmla="*/ 273054 h 546108"/>
                    <a:gd name="connsiteX12" fmla="*/ 261635 w 656620"/>
                    <a:gd name="connsiteY12" fmla="*/ 0 h 5461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656620" h="546108">
                      <a:moveTo>
                        <a:pt x="261635" y="0"/>
                      </a:moveTo>
                      <a:cubicBezTo>
                        <a:pt x="279697" y="0"/>
                        <a:pt x="297332" y="1910"/>
                        <a:pt x="314364" y="5548"/>
                      </a:cubicBezTo>
                      <a:lnTo>
                        <a:pt x="328310" y="10066"/>
                      </a:lnTo>
                      <a:lnTo>
                        <a:pt x="342257" y="5548"/>
                      </a:lnTo>
                      <a:cubicBezTo>
                        <a:pt x="359288" y="1910"/>
                        <a:pt x="376923" y="0"/>
                        <a:pt x="394985" y="0"/>
                      </a:cubicBezTo>
                      <a:cubicBezTo>
                        <a:pt x="539482" y="0"/>
                        <a:pt x="656620" y="122250"/>
                        <a:pt x="656620" y="273054"/>
                      </a:cubicBezTo>
                      <a:cubicBezTo>
                        <a:pt x="656620" y="423858"/>
                        <a:pt x="539482" y="546108"/>
                        <a:pt x="394985" y="546108"/>
                      </a:cubicBezTo>
                      <a:cubicBezTo>
                        <a:pt x="376923" y="546108"/>
                        <a:pt x="359288" y="544198"/>
                        <a:pt x="342257" y="540561"/>
                      </a:cubicBezTo>
                      <a:lnTo>
                        <a:pt x="328310" y="536043"/>
                      </a:lnTo>
                      <a:lnTo>
                        <a:pt x="314364" y="540561"/>
                      </a:lnTo>
                      <a:cubicBezTo>
                        <a:pt x="297332" y="544198"/>
                        <a:pt x="279697" y="546108"/>
                        <a:pt x="261635" y="546108"/>
                      </a:cubicBezTo>
                      <a:cubicBezTo>
                        <a:pt x="117138" y="546108"/>
                        <a:pt x="0" y="423858"/>
                        <a:pt x="0" y="273054"/>
                      </a:cubicBezTo>
                      <a:cubicBezTo>
                        <a:pt x="0" y="122250"/>
                        <a:pt x="117138" y="0"/>
                        <a:pt x="261635" y="0"/>
                      </a:cubicBezTo>
                      <a:close/>
                    </a:path>
                  </a:pathLst>
                </a:cu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62" name="片側の 2 つの角を丸めた四角形 461"/>
                <p:cNvSpPr/>
                <p:nvPr/>
              </p:nvSpPr>
              <p:spPr>
                <a:xfrm rot="10800000">
                  <a:off x="6439886" y="5319902"/>
                  <a:ext cx="139982" cy="24436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9966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63" name="円/楕円 544"/>
                <p:cNvSpPr/>
                <p:nvPr/>
              </p:nvSpPr>
              <p:spPr>
                <a:xfrm rot="20700000">
                  <a:off x="6150075" y="5036229"/>
                  <a:ext cx="174935" cy="214313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64" name="円/楕円 545"/>
                <p:cNvSpPr/>
                <p:nvPr/>
              </p:nvSpPr>
              <p:spPr>
                <a:xfrm rot="900000" flipH="1">
                  <a:off x="6694743" y="5036230"/>
                  <a:ext cx="174935" cy="214313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65" name="円/楕円 546"/>
                <p:cNvSpPr/>
                <p:nvPr/>
              </p:nvSpPr>
              <p:spPr>
                <a:xfrm>
                  <a:off x="6233569" y="4795543"/>
                  <a:ext cx="552614" cy="633231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66" name="月 465"/>
                <p:cNvSpPr/>
                <p:nvPr/>
              </p:nvSpPr>
              <p:spPr>
                <a:xfrm>
                  <a:off x="6215740" y="4864617"/>
                  <a:ext cx="80658" cy="572828"/>
                </a:xfrm>
                <a:prstGeom prst="moon">
                  <a:avLst>
                    <a:gd name="adj" fmla="val 57905"/>
                  </a:avLst>
                </a:prstGeom>
                <a:solidFill>
                  <a:srgbClr val="C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67" name="月 466"/>
                <p:cNvSpPr/>
                <p:nvPr/>
              </p:nvSpPr>
              <p:spPr>
                <a:xfrm flipH="1">
                  <a:off x="6724504" y="4864617"/>
                  <a:ext cx="80658" cy="572828"/>
                </a:xfrm>
                <a:prstGeom prst="moon">
                  <a:avLst>
                    <a:gd name="adj" fmla="val 57905"/>
                  </a:avLst>
                </a:prstGeom>
                <a:solidFill>
                  <a:srgbClr val="C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68" name="月 467"/>
                <p:cNvSpPr/>
                <p:nvPr/>
              </p:nvSpPr>
              <p:spPr>
                <a:xfrm rot="1800000">
                  <a:off x="6224597" y="4735908"/>
                  <a:ext cx="128812" cy="409509"/>
                </a:xfrm>
                <a:prstGeom prst="moon">
                  <a:avLst>
                    <a:gd name="adj" fmla="val 51501"/>
                  </a:avLst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69" name="月 468"/>
                <p:cNvSpPr/>
                <p:nvPr/>
              </p:nvSpPr>
              <p:spPr>
                <a:xfrm rot="19800000" flipH="1">
                  <a:off x="6668840" y="4735908"/>
                  <a:ext cx="128812" cy="409509"/>
                </a:xfrm>
                <a:prstGeom prst="moon">
                  <a:avLst>
                    <a:gd name="adj" fmla="val 51501"/>
                  </a:avLst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70" name="月 469"/>
                <p:cNvSpPr/>
                <p:nvPr/>
              </p:nvSpPr>
              <p:spPr>
                <a:xfrm rot="1800000">
                  <a:off x="6301626" y="4739653"/>
                  <a:ext cx="102413" cy="343879"/>
                </a:xfrm>
                <a:prstGeom prst="moon">
                  <a:avLst>
                    <a:gd name="adj" fmla="val 68666"/>
                  </a:avLst>
                </a:prstGeom>
                <a:solidFill>
                  <a:srgbClr val="C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71" name="月 470"/>
                <p:cNvSpPr/>
                <p:nvPr/>
              </p:nvSpPr>
              <p:spPr>
                <a:xfrm rot="19800000" flipH="1">
                  <a:off x="6613858" y="4739651"/>
                  <a:ext cx="102413" cy="343879"/>
                </a:xfrm>
                <a:prstGeom prst="moon">
                  <a:avLst>
                    <a:gd name="adj" fmla="val 68666"/>
                  </a:avLst>
                </a:prstGeom>
                <a:solidFill>
                  <a:srgbClr val="C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72" name="月 471"/>
                <p:cNvSpPr/>
                <p:nvPr/>
              </p:nvSpPr>
              <p:spPr>
                <a:xfrm rot="1800000">
                  <a:off x="6368834" y="4748661"/>
                  <a:ext cx="85804" cy="255580"/>
                </a:xfrm>
                <a:prstGeom prst="moon">
                  <a:avLst>
                    <a:gd name="adj" fmla="val 68666"/>
                  </a:avLst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73" name="月 472"/>
                <p:cNvSpPr/>
                <p:nvPr/>
              </p:nvSpPr>
              <p:spPr>
                <a:xfrm rot="19800000" flipH="1">
                  <a:off x="6565996" y="4748663"/>
                  <a:ext cx="85804" cy="255580"/>
                </a:xfrm>
                <a:prstGeom prst="moon">
                  <a:avLst>
                    <a:gd name="adj" fmla="val 68666"/>
                  </a:avLst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74" name="月 473"/>
                <p:cNvSpPr/>
                <p:nvPr/>
              </p:nvSpPr>
              <p:spPr>
                <a:xfrm rot="5400000">
                  <a:off x="6352922" y="4863952"/>
                  <a:ext cx="60416" cy="204442"/>
                </a:xfrm>
                <a:prstGeom prst="moon">
                  <a:avLst/>
                </a:prstGeom>
                <a:solidFill>
                  <a:srgbClr val="CC66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75" name="円/楕円 609"/>
                <p:cNvSpPr/>
                <p:nvPr/>
              </p:nvSpPr>
              <p:spPr>
                <a:xfrm>
                  <a:off x="6308072" y="5036444"/>
                  <a:ext cx="150117" cy="127019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76" name="月 475"/>
                <p:cNvSpPr/>
                <p:nvPr/>
              </p:nvSpPr>
              <p:spPr>
                <a:xfrm rot="5400000">
                  <a:off x="6357750" y="4981004"/>
                  <a:ext cx="50761" cy="146551"/>
                </a:xfrm>
                <a:prstGeom prst="moon">
                  <a:avLst/>
                </a:prstGeom>
                <a:solidFill>
                  <a:srgbClr val="00B0F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77" name="円/楕円 612"/>
                <p:cNvSpPr/>
                <p:nvPr/>
              </p:nvSpPr>
              <p:spPr>
                <a:xfrm>
                  <a:off x="6338059" y="5071500"/>
                  <a:ext cx="90142" cy="85658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78" name="円/楕円 616"/>
                <p:cNvSpPr/>
                <p:nvPr/>
              </p:nvSpPr>
              <p:spPr>
                <a:xfrm>
                  <a:off x="6359074" y="5090732"/>
                  <a:ext cx="48112" cy="45719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79" name="月 478"/>
                <p:cNvSpPr/>
                <p:nvPr/>
              </p:nvSpPr>
              <p:spPr>
                <a:xfrm rot="5400000">
                  <a:off x="6626766" y="4863952"/>
                  <a:ext cx="60416" cy="204442"/>
                </a:xfrm>
                <a:prstGeom prst="moon">
                  <a:avLst/>
                </a:prstGeom>
                <a:solidFill>
                  <a:srgbClr val="CC66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80" name="円/楕円 632"/>
                <p:cNvSpPr/>
                <p:nvPr/>
              </p:nvSpPr>
              <p:spPr>
                <a:xfrm>
                  <a:off x="6467592" y="5230743"/>
                  <a:ext cx="84568" cy="27721"/>
                </a:xfrm>
                <a:custGeom>
                  <a:avLst/>
                  <a:gdLst>
                    <a:gd name="connsiteX0" fmla="*/ 0 w 84568"/>
                    <a:gd name="connsiteY0" fmla="*/ 22860 h 45719"/>
                    <a:gd name="connsiteX1" fmla="*/ 42284 w 84568"/>
                    <a:gd name="connsiteY1" fmla="*/ 0 h 45719"/>
                    <a:gd name="connsiteX2" fmla="*/ 84568 w 84568"/>
                    <a:gd name="connsiteY2" fmla="*/ 22860 h 45719"/>
                    <a:gd name="connsiteX3" fmla="*/ 42284 w 84568"/>
                    <a:gd name="connsiteY3" fmla="*/ 45720 h 45719"/>
                    <a:gd name="connsiteX4" fmla="*/ 0 w 84568"/>
                    <a:gd name="connsiteY4" fmla="*/ 22860 h 45719"/>
                    <a:gd name="connsiteX0" fmla="*/ 0 w 84568"/>
                    <a:gd name="connsiteY0" fmla="*/ 22860 h 45720"/>
                    <a:gd name="connsiteX1" fmla="*/ 42284 w 84568"/>
                    <a:gd name="connsiteY1" fmla="*/ 0 h 45720"/>
                    <a:gd name="connsiteX2" fmla="*/ 84568 w 84568"/>
                    <a:gd name="connsiteY2" fmla="*/ 22860 h 45720"/>
                    <a:gd name="connsiteX3" fmla="*/ 42284 w 84568"/>
                    <a:gd name="connsiteY3" fmla="*/ 45720 h 45720"/>
                    <a:gd name="connsiteX4" fmla="*/ 0 w 84568"/>
                    <a:gd name="connsiteY4" fmla="*/ 22860 h 45720"/>
                    <a:gd name="connsiteX0" fmla="*/ 0 w 84568"/>
                    <a:gd name="connsiteY0" fmla="*/ 22860 h 45720"/>
                    <a:gd name="connsiteX1" fmla="*/ 42284 w 84568"/>
                    <a:gd name="connsiteY1" fmla="*/ 0 h 45720"/>
                    <a:gd name="connsiteX2" fmla="*/ 84568 w 84568"/>
                    <a:gd name="connsiteY2" fmla="*/ 22860 h 45720"/>
                    <a:gd name="connsiteX3" fmla="*/ 42284 w 84568"/>
                    <a:gd name="connsiteY3" fmla="*/ 45720 h 45720"/>
                    <a:gd name="connsiteX4" fmla="*/ 0 w 84568"/>
                    <a:gd name="connsiteY4" fmla="*/ 22860 h 45720"/>
                    <a:gd name="connsiteX0" fmla="*/ 0 w 84568"/>
                    <a:gd name="connsiteY0" fmla="*/ 4861 h 27721"/>
                    <a:gd name="connsiteX1" fmla="*/ 42284 w 84568"/>
                    <a:gd name="connsiteY1" fmla="*/ 8195 h 27721"/>
                    <a:gd name="connsiteX2" fmla="*/ 84568 w 84568"/>
                    <a:gd name="connsiteY2" fmla="*/ 4861 h 27721"/>
                    <a:gd name="connsiteX3" fmla="*/ 42284 w 84568"/>
                    <a:gd name="connsiteY3" fmla="*/ 27721 h 27721"/>
                    <a:gd name="connsiteX4" fmla="*/ 0 w 84568"/>
                    <a:gd name="connsiteY4" fmla="*/ 4861 h 277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4568" h="27721">
                      <a:moveTo>
                        <a:pt x="0" y="4861"/>
                      </a:moveTo>
                      <a:cubicBezTo>
                        <a:pt x="0" y="-7764"/>
                        <a:pt x="18931" y="8195"/>
                        <a:pt x="42284" y="8195"/>
                      </a:cubicBezTo>
                      <a:cubicBezTo>
                        <a:pt x="65637" y="8195"/>
                        <a:pt x="84568" y="-7764"/>
                        <a:pt x="84568" y="4861"/>
                      </a:cubicBezTo>
                      <a:cubicBezTo>
                        <a:pt x="84568" y="17486"/>
                        <a:pt x="65637" y="27721"/>
                        <a:pt x="42284" y="27721"/>
                      </a:cubicBezTo>
                      <a:cubicBezTo>
                        <a:pt x="18931" y="27721"/>
                        <a:pt x="0" y="17486"/>
                        <a:pt x="0" y="4861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81" name="片側の 2 つの角を丸めた四角形 480"/>
                <p:cNvSpPr/>
                <p:nvPr/>
              </p:nvSpPr>
              <p:spPr>
                <a:xfrm>
                  <a:off x="6230227" y="5473933"/>
                  <a:ext cx="562934" cy="502092"/>
                </a:xfrm>
                <a:prstGeom prst="round2SameRect">
                  <a:avLst>
                    <a:gd name="adj1" fmla="val 41975"/>
                    <a:gd name="adj2" fmla="val 0"/>
                  </a:avLst>
                </a:prstGeom>
                <a:solidFill>
                  <a:srgbClr val="FFCCCC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82" name="フリーフォーム 481"/>
                <p:cNvSpPr/>
                <p:nvPr/>
              </p:nvSpPr>
              <p:spPr>
                <a:xfrm>
                  <a:off x="6209261" y="5490174"/>
                  <a:ext cx="604867" cy="526203"/>
                </a:xfrm>
                <a:custGeom>
                  <a:avLst/>
                  <a:gdLst>
                    <a:gd name="connsiteX0" fmla="*/ 141626 w 604867"/>
                    <a:gd name="connsiteY0" fmla="*/ 0 h 526203"/>
                    <a:gd name="connsiteX1" fmla="*/ 302434 w 604867"/>
                    <a:gd name="connsiteY1" fmla="*/ 456550 h 526203"/>
                    <a:gd name="connsiteX2" fmla="*/ 463242 w 604867"/>
                    <a:gd name="connsiteY2" fmla="*/ 1 h 526203"/>
                    <a:gd name="connsiteX3" fmla="*/ 476513 w 604867"/>
                    <a:gd name="connsiteY3" fmla="*/ 4120 h 526203"/>
                    <a:gd name="connsiteX4" fmla="*/ 604867 w 604867"/>
                    <a:gd name="connsiteY4" fmla="*/ 197761 h 526203"/>
                    <a:gd name="connsiteX5" fmla="*/ 604867 w 604867"/>
                    <a:gd name="connsiteY5" fmla="*/ 526203 h 526203"/>
                    <a:gd name="connsiteX6" fmla="*/ 0 w 604867"/>
                    <a:gd name="connsiteY6" fmla="*/ 526203 h 526203"/>
                    <a:gd name="connsiteX7" fmla="*/ 0 w 604867"/>
                    <a:gd name="connsiteY7" fmla="*/ 197761 h 526203"/>
                    <a:gd name="connsiteX8" fmla="*/ 128354 w 604867"/>
                    <a:gd name="connsiteY8" fmla="*/ 4120 h 5262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04867" h="526203">
                      <a:moveTo>
                        <a:pt x="141626" y="0"/>
                      </a:moveTo>
                      <a:lnTo>
                        <a:pt x="302434" y="456550"/>
                      </a:lnTo>
                      <a:lnTo>
                        <a:pt x="463242" y="1"/>
                      </a:lnTo>
                      <a:lnTo>
                        <a:pt x="476513" y="4120"/>
                      </a:lnTo>
                      <a:cubicBezTo>
                        <a:pt x="551942" y="36024"/>
                        <a:pt x="604867" y="110712"/>
                        <a:pt x="604867" y="197761"/>
                      </a:cubicBezTo>
                      <a:lnTo>
                        <a:pt x="604867" y="526203"/>
                      </a:lnTo>
                      <a:lnTo>
                        <a:pt x="0" y="526203"/>
                      </a:lnTo>
                      <a:lnTo>
                        <a:pt x="0" y="197761"/>
                      </a:lnTo>
                      <a:cubicBezTo>
                        <a:pt x="0" y="110712"/>
                        <a:pt x="52926" y="36024"/>
                        <a:pt x="128354" y="4120"/>
                      </a:cubicBezTo>
                      <a:close/>
                    </a:path>
                  </a:pathLst>
                </a:custGeom>
                <a:solidFill>
                  <a:srgbClr val="FF33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83" name="直角三角形 482"/>
                <p:cNvSpPr/>
                <p:nvPr/>
              </p:nvSpPr>
              <p:spPr>
                <a:xfrm rot="5400000">
                  <a:off x="6346055" y="5481430"/>
                  <a:ext cx="166542" cy="149231"/>
                </a:xfrm>
                <a:prstGeom prst="rtTriangle">
                  <a:avLst/>
                </a:prstGeom>
                <a:solidFill>
                  <a:srgbClr val="FFCCCC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84" name="直角三角形 483"/>
                <p:cNvSpPr/>
                <p:nvPr/>
              </p:nvSpPr>
              <p:spPr>
                <a:xfrm rot="16200000" flipH="1">
                  <a:off x="6510792" y="5481430"/>
                  <a:ext cx="166542" cy="149231"/>
                </a:xfrm>
                <a:prstGeom prst="rtTriangle">
                  <a:avLst/>
                </a:prstGeom>
                <a:solidFill>
                  <a:srgbClr val="FFCCCC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85" name="円/楕円 4"/>
                <p:cNvSpPr/>
                <p:nvPr/>
              </p:nvSpPr>
              <p:spPr>
                <a:xfrm>
                  <a:off x="6435771" y="5313020"/>
                  <a:ext cx="148210" cy="4571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4934" h="36810">
                      <a:moveTo>
                        <a:pt x="0" y="0"/>
                      </a:moveTo>
                      <a:cubicBezTo>
                        <a:pt x="27202" y="6486"/>
                        <a:pt x="60957" y="9752"/>
                        <a:pt x="97467" y="9752"/>
                      </a:cubicBezTo>
                      <a:cubicBezTo>
                        <a:pt x="133977" y="9752"/>
                        <a:pt x="167732" y="6486"/>
                        <a:pt x="194934" y="0"/>
                      </a:cubicBezTo>
                      <a:cubicBezTo>
                        <a:pt x="186588" y="21408"/>
                        <a:pt x="146006" y="36810"/>
                        <a:pt x="97467" y="36810"/>
                      </a:cubicBezTo>
                      <a:cubicBezTo>
                        <a:pt x="48928" y="36810"/>
                        <a:pt x="8346" y="21408"/>
                        <a:pt x="0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86" name="円/楕円 609"/>
                <p:cNvSpPr/>
                <p:nvPr/>
              </p:nvSpPr>
              <p:spPr>
                <a:xfrm>
                  <a:off x="6558182" y="5036444"/>
                  <a:ext cx="150117" cy="127019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87" name="月 486"/>
                <p:cNvSpPr/>
                <p:nvPr/>
              </p:nvSpPr>
              <p:spPr>
                <a:xfrm rot="5400000">
                  <a:off x="6607860" y="4981004"/>
                  <a:ext cx="50761" cy="146551"/>
                </a:xfrm>
                <a:prstGeom prst="moon">
                  <a:avLst/>
                </a:prstGeom>
                <a:solidFill>
                  <a:srgbClr val="00B0F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88" name="円/楕円 612"/>
                <p:cNvSpPr/>
                <p:nvPr/>
              </p:nvSpPr>
              <p:spPr>
                <a:xfrm>
                  <a:off x="6588169" y="5071500"/>
                  <a:ext cx="90142" cy="85658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89" name="円/楕円 616"/>
                <p:cNvSpPr/>
                <p:nvPr/>
              </p:nvSpPr>
              <p:spPr>
                <a:xfrm>
                  <a:off x="6609184" y="5090732"/>
                  <a:ext cx="48112" cy="45719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456" name="グループ化 455"/>
              <p:cNvGrpSpPr/>
              <p:nvPr/>
            </p:nvGrpSpPr>
            <p:grpSpPr>
              <a:xfrm>
                <a:off x="6155054" y="5601481"/>
                <a:ext cx="714865" cy="432114"/>
                <a:chOff x="4613406" y="5385927"/>
                <a:chExt cx="1327436" cy="800383"/>
              </a:xfrm>
            </p:grpSpPr>
            <p:sp>
              <p:nvSpPr>
                <p:cNvPr id="457" name="角丸四角形 177"/>
                <p:cNvSpPr/>
                <p:nvPr/>
              </p:nvSpPr>
              <p:spPr>
                <a:xfrm rot="17454214" flipV="1">
                  <a:off x="4380949" y="5618384"/>
                  <a:ext cx="800381" cy="335468"/>
                </a:xfrm>
                <a:custGeom>
                  <a:avLst/>
                  <a:gdLst>
                    <a:gd name="connsiteX0" fmla="*/ 0 w 968115"/>
                    <a:gd name="connsiteY0" fmla="*/ 167734 h 335468"/>
                    <a:gd name="connsiteX1" fmla="*/ 167734 w 968115"/>
                    <a:gd name="connsiteY1" fmla="*/ 0 h 335468"/>
                    <a:gd name="connsiteX2" fmla="*/ 800381 w 968115"/>
                    <a:gd name="connsiteY2" fmla="*/ 0 h 335468"/>
                    <a:gd name="connsiteX3" fmla="*/ 968115 w 968115"/>
                    <a:gd name="connsiteY3" fmla="*/ 167734 h 335468"/>
                    <a:gd name="connsiteX4" fmla="*/ 968115 w 968115"/>
                    <a:gd name="connsiteY4" fmla="*/ 167734 h 335468"/>
                    <a:gd name="connsiteX5" fmla="*/ 800381 w 968115"/>
                    <a:gd name="connsiteY5" fmla="*/ 335468 h 335468"/>
                    <a:gd name="connsiteX6" fmla="*/ 167734 w 968115"/>
                    <a:gd name="connsiteY6" fmla="*/ 335468 h 335468"/>
                    <a:gd name="connsiteX7" fmla="*/ 0 w 968115"/>
                    <a:gd name="connsiteY7" fmla="*/ 167734 h 335468"/>
                    <a:gd name="connsiteX0" fmla="*/ 968115 w 1059555"/>
                    <a:gd name="connsiteY0" fmla="*/ 167734 h 335468"/>
                    <a:gd name="connsiteX1" fmla="*/ 800381 w 1059555"/>
                    <a:gd name="connsiteY1" fmla="*/ 335468 h 335468"/>
                    <a:gd name="connsiteX2" fmla="*/ 167734 w 1059555"/>
                    <a:gd name="connsiteY2" fmla="*/ 335468 h 335468"/>
                    <a:gd name="connsiteX3" fmla="*/ 0 w 1059555"/>
                    <a:gd name="connsiteY3" fmla="*/ 167734 h 335468"/>
                    <a:gd name="connsiteX4" fmla="*/ 167734 w 1059555"/>
                    <a:gd name="connsiteY4" fmla="*/ 0 h 335468"/>
                    <a:gd name="connsiteX5" fmla="*/ 800381 w 1059555"/>
                    <a:gd name="connsiteY5" fmla="*/ 0 h 335468"/>
                    <a:gd name="connsiteX6" fmla="*/ 968115 w 1059555"/>
                    <a:gd name="connsiteY6" fmla="*/ 167734 h 335468"/>
                    <a:gd name="connsiteX7" fmla="*/ 1059555 w 1059555"/>
                    <a:gd name="connsiteY7" fmla="*/ 259174 h 335468"/>
                    <a:gd name="connsiteX0" fmla="*/ 968115 w 1059555"/>
                    <a:gd name="connsiteY0" fmla="*/ 167734 h 335468"/>
                    <a:gd name="connsiteX1" fmla="*/ 800381 w 1059555"/>
                    <a:gd name="connsiteY1" fmla="*/ 335468 h 335468"/>
                    <a:gd name="connsiteX2" fmla="*/ 167734 w 1059555"/>
                    <a:gd name="connsiteY2" fmla="*/ 335468 h 335468"/>
                    <a:gd name="connsiteX3" fmla="*/ 0 w 1059555"/>
                    <a:gd name="connsiteY3" fmla="*/ 167734 h 335468"/>
                    <a:gd name="connsiteX4" fmla="*/ 167734 w 1059555"/>
                    <a:gd name="connsiteY4" fmla="*/ 0 h 335468"/>
                    <a:gd name="connsiteX5" fmla="*/ 800381 w 1059555"/>
                    <a:gd name="connsiteY5" fmla="*/ 0 h 335468"/>
                    <a:gd name="connsiteX6" fmla="*/ 1059555 w 1059555"/>
                    <a:gd name="connsiteY6" fmla="*/ 259174 h 335468"/>
                    <a:gd name="connsiteX0" fmla="*/ 968115 w 968115"/>
                    <a:gd name="connsiteY0" fmla="*/ 167734 h 335468"/>
                    <a:gd name="connsiteX1" fmla="*/ 800381 w 968115"/>
                    <a:gd name="connsiteY1" fmla="*/ 335468 h 335468"/>
                    <a:gd name="connsiteX2" fmla="*/ 167734 w 968115"/>
                    <a:gd name="connsiteY2" fmla="*/ 335468 h 335468"/>
                    <a:gd name="connsiteX3" fmla="*/ 0 w 968115"/>
                    <a:gd name="connsiteY3" fmla="*/ 167734 h 335468"/>
                    <a:gd name="connsiteX4" fmla="*/ 167734 w 968115"/>
                    <a:gd name="connsiteY4" fmla="*/ 0 h 335468"/>
                    <a:gd name="connsiteX5" fmla="*/ 800381 w 968115"/>
                    <a:gd name="connsiteY5" fmla="*/ 0 h 335468"/>
                    <a:gd name="connsiteX0" fmla="*/ 800381 w 800381"/>
                    <a:gd name="connsiteY0" fmla="*/ 335468 h 335468"/>
                    <a:gd name="connsiteX1" fmla="*/ 167734 w 800381"/>
                    <a:gd name="connsiteY1" fmla="*/ 335468 h 335468"/>
                    <a:gd name="connsiteX2" fmla="*/ 0 w 800381"/>
                    <a:gd name="connsiteY2" fmla="*/ 167734 h 335468"/>
                    <a:gd name="connsiteX3" fmla="*/ 167734 w 800381"/>
                    <a:gd name="connsiteY3" fmla="*/ 0 h 335468"/>
                    <a:gd name="connsiteX4" fmla="*/ 800381 w 800381"/>
                    <a:gd name="connsiteY4" fmla="*/ 0 h 335468"/>
                    <a:gd name="connsiteX0" fmla="*/ 800381 w 800381"/>
                    <a:gd name="connsiteY0" fmla="*/ 335468 h 335468"/>
                    <a:gd name="connsiteX1" fmla="*/ 167734 w 800381"/>
                    <a:gd name="connsiteY1" fmla="*/ 335468 h 335468"/>
                    <a:gd name="connsiteX2" fmla="*/ 0 w 800381"/>
                    <a:gd name="connsiteY2" fmla="*/ 167734 h 335468"/>
                    <a:gd name="connsiteX3" fmla="*/ 167734 w 800381"/>
                    <a:gd name="connsiteY3" fmla="*/ 0 h 3354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00381" h="335468">
                      <a:moveTo>
                        <a:pt x="800381" y="335468"/>
                      </a:moveTo>
                      <a:lnTo>
                        <a:pt x="167734" y="335468"/>
                      </a:lnTo>
                      <a:cubicBezTo>
                        <a:pt x="75097" y="335468"/>
                        <a:pt x="0" y="260371"/>
                        <a:pt x="0" y="167734"/>
                      </a:cubicBezTo>
                      <a:cubicBezTo>
                        <a:pt x="0" y="75097"/>
                        <a:pt x="75097" y="0"/>
                        <a:pt x="167734" y="0"/>
                      </a:cubicBezTo>
                    </a:path>
                  </a:pathLst>
                </a:custGeom>
                <a:solidFill>
                  <a:srgbClr val="FF33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58" name="角丸四角形 177"/>
                <p:cNvSpPr/>
                <p:nvPr/>
              </p:nvSpPr>
              <p:spPr>
                <a:xfrm rot="4145786" flipH="1" flipV="1">
                  <a:off x="5372918" y="5618385"/>
                  <a:ext cx="800380" cy="335469"/>
                </a:xfrm>
                <a:custGeom>
                  <a:avLst/>
                  <a:gdLst>
                    <a:gd name="connsiteX0" fmla="*/ 0 w 968115"/>
                    <a:gd name="connsiteY0" fmla="*/ 167734 h 335468"/>
                    <a:gd name="connsiteX1" fmla="*/ 167734 w 968115"/>
                    <a:gd name="connsiteY1" fmla="*/ 0 h 335468"/>
                    <a:gd name="connsiteX2" fmla="*/ 800381 w 968115"/>
                    <a:gd name="connsiteY2" fmla="*/ 0 h 335468"/>
                    <a:gd name="connsiteX3" fmla="*/ 968115 w 968115"/>
                    <a:gd name="connsiteY3" fmla="*/ 167734 h 335468"/>
                    <a:gd name="connsiteX4" fmla="*/ 968115 w 968115"/>
                    <a:gd name="connsiteY4" fmla="*/ 167734 h 335468"/>
                    <a:gd name="connsiteX5" fmla="*/ 800381 w 968115"/>
                    <a:gd name="connsiteY5" fmla="*/ 335468 h 335468"/>
                    <a:gd name="connsiteX6" fmla="*/ 167734 w 968115"/>
                    <a:gd name="connsiteY6" fmla="*/ 335468 h 335468"/>
                    <a:gd name="connsiteX7" fmla="*/ 0 w 968115"/>
                    <a:gd name="connsiteY7" fmla="*/ 167734 h 335468"/>
                    <a:gd name="connsiteX0" fmla="*/ 968115 w 1059555"/>
                    <a:gd name="connsiteY0" fmla="*/ 167734 h 335468"/>
                    <a:gd name="connsiteX1" fmla="*/ 800381 w 1059555"/>
                    <a:gd name="connsiteY1" fmla="*/ 335468 h 335468"/>
                    <a:gd name="connsiteX2" fmla="*/ 167734 w 1059555"/>
                    <a:gd name="connsiteY2" fmla="*/ 335468 h 335468"/>
                    <a:gd name="connsiteX3" fmla="*/ 0 w 1059555"/>
                    <a:gd name="connsiteY3" fmla="*/ 167734 h 335468"/>
                    <a:gd name="connsiteX4" fmla="*/ 167734 w 1059555"/>
                    <a:gd name="connsiteY4" fmla="*/ 0 h 335468"/>
                    <a:gd name="connsiteX5" fmla="*/ 800381 w 1059555"/>
                    <a:gd name="connsiteY5" fmla="*/ 0 h 335468"/>
                    <a:gd name="connsiteX6" fmla="*/ 968115 w 1059555"/>
                    <a:gd name="connsiteY6" fmla="*/ 167734 h 335468"/>
                    <a:gd name="connsiteX7" fmla="*/ 1059555 w 1059555"/>
                    <a:gd name="connsiteY7" fmla="*/ 259174 h 335468"/>
                    <a:gd name="connsiteX0" fmla="*/ 968115 w 1059555"/>
                    <a:gd name="connsiteY0" fmla="*/ 167734 h 335468"/>
                    <a:gd name="connsiteX1" fmla="*/ 800381 w 1059555"/>
                    <a:gd name="connsiteY1" fmla="*/ 335468 h 335468"/>
                    <a:gd name="connsiteX2" fmla="*/ 167734 w 1059555"/>
                    <a:gd name="connsiteY2" fmla="*/ 335468 h 335468"/>
                    <a:gd name="connsiteX3" fmla="*/ 0 w 1059555"/>
                    <a:gd name="connsiteY3" fmla="*/ 167734 h 335468"/>
                    <a:gd name="connsiteX4" fmla="*/ 167734 w 1059555"/>
                    <a:gd name="connsiteY4" fmla="*/ 0 h 335468"/>
                    <a:gd name="connsiteX5" fmla="*/ 800381 w 1059555"/>
                    <a:gd name="connsiteY5" fmla="*/ 0 h 335468"/>
                    <a:gd name="connsiteX6" fmla="*/ 1059555 w 1059555"/>
                    <a:gd name="connsiteY6" fmla="*/ 259174 h 335468"/>
                    <a:gd name="connsiteX0" fmla="*/ 968115 w 968115"/>
                    <a:gd name="connsiteY0" fmla="*/ 167734 h 335468"/>
                    <a:gd name="connsiteX1" fmla="*/ 800381 w 968115"/>
                    <a:gd name="connsiteY1" fmla="*/ 335468 h 335468"/>
                    <a:gd name="connsiteX2" fmla="*/ 167734 w 968115"/>
                    <a:gd name="connsiteY2" fmla="*/ 335468 h 335468"/>
                    <a:gd name="connsiteX3" fmla="*/ 0 w 968115"/>
                    <a:gd name="connsiteY3" fmla="*/ 167734 h 335468"/>
                    <a:gd name="connsiteX4" fmla="*/ 167734 w 968115"/>
                    <a:gd name="connsiteY4" fmla="*/ 0 h 335468"/>
                    <a:gd name="connsiteX5" fmla="*/ 800381 w 968115"/>
                    <a:gd name="connsiteY5" fmla="*/ 0 h 335468"/>
                    <a:gd name="connsiteX0" fmla="*/ 800381 w 800381"/>
                    <a:gd name="connsiteY0" fmla="*/ 335468 h 335468"/>
                    <a:gd name="connsiteX1" fmla="*/ 167734 w 800381"/>
                    <a:gd name="connsiteY1" fmla="*/ 335468 h 335468"/>
                    <a:gd name="connsiteX2" fmla="*/ 0 w 800381"/>
                    <a:gd name="connsiteY2" fmla="*/ 167734 h 335468"/>
                    <a:gd name="connsiteX3" fmla="*/ 167734 w 800381"/>
                    <a:gd name="connsiteY3" fmla="*/ 0 h 335468"/>
                    <a:gd name="connsiteX4" fmla="*/ 800381 w 800381"/>
                    <a:gd name="connsiteY4" fmla="*/ 0 h 335468"/>
                    <a:gd name="connsiteX0" fmla="*/ 800381 w 800381"/>
                    <a:gd name="connsiteY0" fmla="*/ 335468 h 335468"/>
                    <a:gd name="connsiteX1" fmla="*/ 167734 w 800381"/>
                    <a:gd name="connsiteY1" fmla="*/ 335468 h 335468"/>
                    <a:gd name="connsiteX2" fmla="*/ 0 w 800381"/>
                    <a:gd name="connsiteY2" fmla="*/ 167734 h 335468"/>
                    <a:gd name="connsiteX3" fmla="*/ 167734 w 800381"/>
                    <a:gd name="connsiteY3" fmla="*/ 0 h 3354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00381" h="335468">
                      <a:moveTo>
                        <a:pt x="800381" y="335468"/>
                      </a:moveTo>
                      <a:lnTo>
                        <a:pt x="167734" y="335468"/>
                      </a:lnTo>
                      <a:cubicBezTo>
                        <a:pt x="75097" y="335468"/>
                        <a:pt x="0" y="260371"/>
                        <a:pt x="0" y="167734"/>
                      </a:cubicBezTo>
                      <a:cubicBezTo>
                        <a:pt x="0" y="75097"/>
                        <a:pt x="75097" y="0"/>
                        <a:pt x="167734" y="0"/>
                      </a:cubicBezTo>
                    </a:path>
                  </a:pathLst>
                </a:custGeom>
                <a:solidFill>
                  <a:srgbClr val="FF33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429" name="グループ化 428"/>
            <p:cNvGrpSpPr/>
            <p:nvPr/>
          </p:nvGrpSpPr>
          <p:grpSpPr>
            <a:xfrm>
              <a:off x="-371167" y="2924944"/>
              <a:ext cx="711316" cy="398955"/>
              <a:chOff x="2859979" y="1731565"/>
              <a:chExt cx="505317" cy="283417"/>
            </a:xfrm>
          </p:grpSpPr>
          <p:sp>
            <p:nvSpPr>
              <p:cNvPr id="450" name="角丸四角形 449"/>
              <p:cNvSpPr/>
              <p:nvPr/>
            </p:nvSpPr>
            <p:spPr>
              <a:xfrm>
                <a:off x="2903829" y="1973885"/>
                <a:ext cx="417617" cy="41097"/>
              </a:xfrm>
              <a:prstGeom prst="roundRect">
                <a:avLst/>
              </a:prstGeom>
              <a:solidFill>
                <a:sysClr val="window" lastClr="FFFFFF">
                  <a:lumMod val="6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51" name="角丸四角形 450"/>
              <p:cNvSpPr/>
              <p:nvPr/>
            </p:nvSpPr>
            <p:spPr>
              <a:xfrm>
                <a:off x="2923666" y="1990337"/>
                <a:ext cx="361238" cy="24645"/>
              </a:xfrm>
              <a:prstGeom prst="roundRect">
                <a:avLst/>
              </a:prstGeom>
              <a:pattFill prst="dkVert">
                <a:fgClr>
                  <a:sysClr val="window" lastClr="FFFFFF">
                    <a:lumMod val="65000"/>
                  </a:sysClr>
                </a:fgClr>
                <a:bgClr>
                  <a:sysClr val="windowText" lastClr="000000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52" name="円/楕円 451"/>
              <p:cNvSpPr/>
              <p:nvPr/>
            </p:nvSpPr>
            <p:spPr>
              <a:xfrm>
                <a:off x="3297007" y="1988676"/>
                <a:ext cx="13156" cy="14808"/>
              </a:xfrm>
              <a:prstGeom prst="ellipse">
                <a:avLst/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53" name="台形 452"/>
              <p:cNvSpPr/>
              <p:nvPr/>
            </p:nvSpPr>
            <p:spPr>
              <a:xfrm rot="10800000">
                <a:off x="2859979" y="1754129"/>
                <a:ext cx="505317" cy="219755"/>
              </a:xfrm>
              <a:prstGeom prst="trapezoid">
                <a:avLst/>
              </a:prstGeom>
              <a:solidFill>
                <a:sysClr val="window" lastClr="FFFFFF">
                  <a:lumMod val="6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54" name="台形 453"/>
              <p:cNvSpPr/>
              <p:nvPr/>
            </p:nvSpPr>
            <p:spPr>
              <a:xfrm rot="10800000" flipV="1">
                <a:off x="2859979" y="1731565"/>
                <a:ext cx="505317" cy="22563"/>
              </a:xfrm>
              <a:prstGeom prst="trapezoid">
                <a:avLst/>
              </a:prstGeom>
              <a:solidFill>
                <a:sysClr val="window" lastClr="FFFFFF">
                  <a:lumMod val="7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430" name="グループ化 429"/>
            <p:cNvGrpSpPr/>
            <p:nvPr/>
          </p:nvGrpSpPr>
          <p:grpSpPr>
            <a:xfrm>
              <a:off x="-1182988" y="2819161"/>
              <a:ext cx="2341521" cy="1103042"/>
              <a:chOff x="32929" y="1589724"/>
              <a:chExt cx="3370590" cy="1587816"/>
            </a:xfrm>
          </p:grpSpPr>
          <p:sp>
            <p:nvSpPr>
              <p:cNvPr id="431" name="正方形/長方形 430"/>
              <p:cNvSpPr/>
              <p:nvPr/>
            </p:nvSpPr>
            <p:spPr>
              <a:xfrm>
                <a:off x="783782" y="2211879"/>
                <a:ext cx="854554" cy="80014"/>
              </a:xfrm>
              <a:prstGeom prst="rect">
                <a:avLst/>
              </a:prstGeom>
              <a:solidFill>
                <a:sysClr val="windowText" lastClr="000000">
                  <a:lumMod val="85000"/>
                  <a:lumOff val="1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32" name="正方形/長方形 431"/>
              <p:cNvSpPr/>
              <p:nvPr/>
            </p:nvSpPr>
            <p:spPr>
              <a:xfrm>
                <a:off x="2511564" y="2250919"/>
                <a:ext cx="726855" cy="86194"/>
              </a:xfrm>
              <a:prstGeom prst="rect">
                <a:avLst/>
              </a:prstGeom>
              <a:solidFill>
                <a:srgbClr val="70AD47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33" name="正方形/長方形 4"/>
              <p:cNvSpPr/>
              <p:nvPr/>
            </p:nvSpPr>
            <p:spPr>
              <a:xfrm>
                <a:off x="134846" y="2392680"/>
                <a:ext cx="2952750" cy="784860"/>
              </a:xfrm>
              <a:custGeom>
                <a:avLst/>
                <a:gdLst>
                  <a:gd name="connsiteX0" fmla="*/ 0 w 2952750"/>
                  <a:gd name="connsiteY0" fmla="*/ 0 h 1110614"/>
                  <a:gd name="connsiteX1" fmla="*/ 2952750 w 2952750"/>
                  <a:gd name="connsiteY1" fmla="*/ 0 h 1110614"/>
                  <a:gd name="connsiteX2" fmla="*/ 2952750 w 2952750"/>
                  <a:gd name="connsiteY2" fmla="*/ 1110614 h 1110614"/>
                  <a:gd name="connsiteX3" fmla="*/ 0 w 2952750"/>
                  <a:gd name="connsiteY3" fmla="*/ 1110614 h 1110614"/>
                  <a:gd name="connsiteX4" fmla="*/ 0 w 2952750"/>
                  <a:gd name="connsiteY4" fmla="*/ 0 h 1110614"/>
                  <a:gd name="connsiteX0" fmla="*/ 0 w 2952750"/>
                  <a:gd name="connsiteY0" fmla="*/ 0 h 1110614"/>
                  <a:gd name="connsiteX1" fmla="*/ 2952750 w 2952750"/>
                  <a:gd name="connsiteY1" fmla="*/ 0 h 1110614"/>
                  <a:gd name="connsiteX2" fmla="*/ 2952750 w 2952750"/>
                  <a:gd name="connsiteY2" fmla="*/ 1110614 h 1110614"/>
                  <a:gd name="connsiteX3" fmla="*/ 1340169 w 2952750"/>
                  <a:gd name="connsiteY3" fmla="*/ 1104900 h 1110614"/>
                  <a:gd name="connsiteX4" fmla="*/ 0 w 2952750"/>
                  <a:gd name="connsiteY4" fmla="*/ 1110614 h 1110614"/>
                  <a:gd name="connsiteX5" fmla="*/ 0 w 2952750"/>
                  <a:gd name="connsiteY5" fmla="*/ 0 h 1110614"/>
                  <a:gd name="connsiteX0" fmla="*/ 1340169 w 2952750"/>
                  <a:gd name="connsiteY0" fmla="*/ 1104900 h 1196340"/>
                  <a:gd name="connsiteX1" fmla="*/ 0 w 2952750"/>
                  <a:gd name="connsiteY1" fmla="*/ 1110614 h 1196340"/>
                  <a:gd name="connsiteX2" fmla="*/ 0 w 2952750"/>
                  <a:gd name="connsiteY2" fmla="*/ 0 h 1196340"/>
                  <a:gd name="connsiteX3" fmla="*/ 2952750 w 2952750"/>
                  <a:gd name="connsiteY3" fmla="*/ 0 h 1196340"/>
                  <a:gd name="connsiteX4" fmla="*/ 2952750 w 2952750"/>
                  <a:gd name="connsiteY4" fmla="*/ 1110614 h 1196340"/>
                  <a:gd name="connsiteX5" fmla="*/ 1431609 w 2952750"/>
                  <a:gd name="connsiteY5" fmla="*/ 1196340 h 1196340"/>
                  <a:gd name="connsiteX0" fmla="*/ 1340169 w 2952750"/>
                  <a:gd name="connsiteY0" fmla="*/ 1104900 h 1110614"/>
                  <a:gd name="connsiteX1" fmla="*/ 0 w 2952750"/>
                  <a:gd name="connsiteY1" fmla="*/ 1110614 h 1110614"/>
                  <a:gd name="connsiteX2" fmla="*/ 0 w 2952750"/>
                  <a:gd name="connsiteY2" fmla="*/ 0 h 1110614"/>
                  <a:gd name="connsiteX3" fmla="*/ 2952750 w 2952750"/>
                  <a:gd name="connsiteY3" fmla="*/ 0 h 1110614"/>
                  <a:gd name="connsiteX4" fmla="*/ 2952750 w 2952750"/>
                  <a:gd name="connsiteY4" fmla="*/ 1110614 h 1110614"/>
                  <a:gd name="connsiteX0" fmla="*/ 0 w 2952750"/>
                  <a:gd name="connsiteY0" fmla="*/ 1110614 h 1110614"/>
                  <a:gd name="connsiteX1" fmla="*/ 0 w 2952750"/>
                  <a:gd name="connsiteY1" fmla="*/ 0 h 1110614"/>
                  <a:gd name="connsiteX2" fmla="*/ 2952750 w 2952750"/>
                  <a:gd name="connsiteY2" fmla="*/ 0 h 1110614"/>
                  <a:gd name="connsiteX3" fmla="*/ 2952750 w 2952750"/>
                  <a:gd name="connsiteY3" fmla="*/ 1110614 h 11106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952750" h="1110614">
                    <a:moveTo>
                      <a:pt x="0" y="1110614"/>
                    </a:moveTo>
                    <a:lnTo>
                      <a:pt x="0" y="0"/>
                    </a:lnTo>
                    <a:lnTo>
                      <a:pt x="2952750" y="0"/>
                    </a:lnTo>
                    <a:lnTo>
                      <a:pt x="2952750" y="1110614"/>
                    </a:lnTo>
                  </a:path>
                </a:pathLst>
              </a:custGeom>
              <a:solidFill>
                <a:sysClr val="window" lastClr="FFFFFF">
                  <a:lumMod val="7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34" name="正方形/長方形 433"/>
              <p:cNvSpPr/>
              <p:nvPr/>
            </p:nvSpPr>
            <p:spPr>
              <a:xfrm>
                <a:off x="134846" y="2392680"/>
                <a:ext cx="2952750" cy="85725"/>
              </a:xfrm>
              <a:prstGeom prst="rect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35" name="正方形/長方形 434"/>
              <p:cNvSpPr/>
              <p:nvPr/>
            </p:nvSpPr>
            <p:spPr>
              <a:xfrm>
                <a:off x="32929" y="2339340"/>
                <a:ext cx="3156585" cy="72390"/>
              </a:xfrm>
              <a:prstGeom prst="rect">
                <a:avLst/>
              </a:prstGeom>
              <a:solidFill>
                <a:sysClr val="window" lastClr="FFFFFF">
                  <a:lumMod val="50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36" name="正方形/長方形 435"/>
              <p:cNvSpPr/>
              <p:nvPr/>
            </p:nvSpPr>
            <p:spPr>
              <a:xfrm>
                <a:off x="134846" y="2148840"/>
                <a:ext cx="753429" cy="190500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>
                    <a:lumMod val="50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37" name="正方形/長方形 436"/>
              <p:cNvSpPr/>
              <p:nvPr/>
            </p:nvSpPr>
            <p:spPr>
              <a:xfrm>
                <a:off x="101031" y="2026920"/>
                <a:ext cx="753429" cy="121920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38" name="正方形/長方形 437"/>
              <p:cNvSpPr/>
              <p:nvPr/>
            </p:nvSpPr>
            <p:spPr>
              <a:xfrm>
                <a:off x="134846" y="1836420"/>
                <a:ext cx="753429" cy="190500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>
                    <a:lumMod val="50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39" name="正方形/長方形 438"/>
              <p:cNvSpPr/>
              <p:nvPr/>
            </p:nvSpPr>
            <p:spPr>
              <a:xfrm>
                <a:off x="56262" y="1714500"/>
                <a:ext cx="753429" cy="123825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40" name="正方形/長方形 439"/>
              <p:cNvSpPr/>
              <p:nvPr/>
            </p:nvSpPr>
            <p:spPr>
              <a:xfrm>
                <a:off x="101031" y="1589724"/>
                <a:ext cx="753429" cy="123825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>
                    <a:lumMod val="50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441" name="グループ化 440"/>
              <p:cNvGrpSpPr/>
              <p:nvPr/>
            </p:nvGrpSpPr>
            <p:grpSpPr>
              <a:xfrm>
                <a:off x="2340698" y="1769937"/>
                <a:ext cx="307272" cy="565230"/>
                <a:chOff x="2340698" y="1769937"/>
                <a:chExt cx="307272" cy="565230"/>
              </a:xfrm>
            </p:grpSpPr>
            <p:sp>
              <p:nvSpPr>
                <p:cNvPr id="444" name="1 つの角を丸めた四角形 443"/>
                <p:cNvSpPr/>
                <p:nvPr/>
              </p:nvSpPr>
              <p:spPr>
                <a:xfrm>
                  <a:off x="2529893" y="1789149"/>
                  <a:ext cx="45719" cy="426954"/>
                </a:xfrm>
                <a:prstGeom prst="round1Rect">
                  <a:avLst/>
                </a:prstGeom>
                <a:solidFill>
                  <a:srgbClr val="70AD47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45" name="1 つの角を丸めた四角形 444"/>
                <p:cNvSpPr/>
                <p:nvPr/>
              </p:nvSpPr>
              <p:spPr>
                <a:xfrm rot="20830602">
                  <a:off x="2382001" y="1769937"/>
                  <a:ext cx="45719" cy="538156"/>
                </a:xfrm>
                <a:prstGeom prst="round1Rect">
                  <a:avLst/>
                </a:prstGeom>
                <a:solidFill>
                  <a:srgbClr val="E7E6E6">
                    <a:lumMod val="2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46" name="五角形 445"/>
                <p:cNvSpPr/>
                <p:nvPr/>
              </p:nvSpPr>
              <p:spPr>
                <a:xfrm>
                  <a:off x="2446731" y="1896957"/>
                  <a:ext cx="61489" cy="213477"/>
                </a:xfrm>
                <a:prstGeom prst="pentagon">
                  <a:avLst/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47" name="五角形 446"/>
                <p:cNvSpPr/>
                <p:nvPr/>
              </p:nvSpPr>
              <p:spPr>
                <a:xfrm rot="1576071">
                  <a:off x="2586481" y="1872699"/>
                  <a:ext cx="61489" cy="213477"/>
                </a:xfrm>
                <a:prstGeom prst="pentagon">
                  <a:avLst/>
                </a:prstGeom>
                <a:solidFill>
                  <a:srgbClr val="C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48" name="台形 447"/>
                <p:cNvSpPr/>
                <p:nvPr/>
              </p:nvSpPr>
              <p:spPr>
                <a:xfrm rot="10800000">
                  <a:off x="2340698" y="2030364"/>
                  <a:ext cx="295346" cy="304803"/>
                </a:xfrm>
                <a:prstGeom prst="trapezoid">
                  <a:avLst>
                    <a:gd name="adj" fmla="val 13315"/>
                  </a:avLst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49" name="台形 448"/>
                <p:cNvSpPr/>
                <p:nvPr/>
              </p:nvSpPr>
              <p:spPr>
                <a:xfrm rot="10800000">
                  <a:off x="2383560" y="2030363"/>
                  <a:ext cx="209754" cy="304803"/>
                </a:xfrm>
                <a:prstGeom prst="trapezoid">
                  <a:avLst>
                    <a:gd name="adj" fmla="val 13315"/>
                  </a:avLst>
                </a:prstGeom>
                <a:solidFill>
                  <a:srgbClr val="ED7D31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442" name="正方形/長方形 441"/>
              <p:cNvSpPr/>
              <p:nvPr/>
            </p:nvSpPr>
            <p:spPr>
              <a:xfrm>
                <a:off x="975693" y="2291895"/>
                <a:ext cx="1281820" cy="51259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43" name="正方形/長方形 442"/>
              <p:cNvSpPr/>
              <p:nvPr/>
            </p:nvSpPr>
            <p:spPr>
              <a:xfrm>
                <a:off x="2676664" y="2155669"/>
                <a:ext cx="726855" cy="86194"/>
              </a:xfrm>
              <a:prstGeom prst="rect">
                <a:avLst/>
              </a:pr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490" name="グループ化 489"/>
          <p:cNvGrpSpPr>
            <a:grpSpLocks noChangeAspect="1"/>
          </p:cNvGrpSpPr>
          <p:nvPr/>
        </p:nvGrpSpPr>
        <p:grpSpPr>
          <a:xfrm>
            <a:off x="2208415" y="2874284"/>
            <a:ext cx="1754282" cy="1504198"/>
            <a:chOff x="1483608" y="2041956"/>
            <a:chExt cx="2192852" cy="1880247"/>
          </a:xfrm>
        </p:grpSpPr>
        <p:grpSp>
          <p:nvGrpSpPr>
            <p:cNvPr id="491" name="グループ化 490"/>
            <p:cNvGrpSpPr/>
            <p:nvPr/>
          </p:nvGrpSpPr>
          <p:grpSpPr>
            <a:xfrm>
              <a:off x="2211748" y="2041956"/>
              <a:ext cx="719603" cy="1335012"/>
              <a:chOff x="7122532" y="4698583"/>
              <a:chExt cx="719603" cy="1335012"/>
            </a:xfrm>
          </p:grpSpPr>
          <p:grpSp>
            <p:nvGrpSpPr>
              <p:cNvPr id="508" name="グループ化 507"/>
              <p:cNvGrpSpPr/>
              <p:nvPr/>
            </p:nvGrpSpPr>
            <p:grpSpPr>
              <a:xfrm>
                <a:off x="7122532" y="4698583"/>
                <a:ext cx="719603" cy="1317794"/>
                <a:chOff x="7122532" y="4698583"/>
                <a:chExt cx="719603" cy="1317794"/>
              </a:xfrm>
            </p:grpSpPr>
            <p:sp>
              <p:nvSpPr>
                <p:cNvPr id="512" name="フローチャート: 論理積ゲート 213"/>
                <p:cNvSpPr/>
                <p:nvPr/>
              </p:nvSpPr>
              <p:spPr>
                <a:xfrm rot="16200000">
                  <a:off x="7139222" y="4698583"/>
                  <a:ext cx="690174" cy="690174"/>
                </a:xfrm>
                <a:prstGeom prst="flowChartDelay">
                  <a:avLst/>
                </a:prstGeom>
                <a:solidFill>
                  <a:srgbClr val="ED7D31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13" name="片側の 2 つの角を丸めた四角形 512"/>
                <p:cNvSpPr/>
                <p:nvPr/>
              </p:nvSpPr>
              <p:spPr>
                <a:xfrm rot="10800000">
                  <a:off x="7412342" y="5319902"/>
                  <a:ext cx="139982" cy="24436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9966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14" name="円/楕円 689"/>
                <p:cNvSpPr/>
                <p:nvPr/>
              </p:nvSpPr>
              <p:spPr>
                <a:xfrm rot="20700000">
                  <a:off x="7122532" y="5036229"/>
                  <a:ext cx="174935" cy="214313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15" name="円/楕円 690"/>
                <p:cNvSpPr/>
                <p:nvPr/>
              </p:nvSpPr>
              <p:spPr>
                <a:xfrm rot="900000" flipH="1">
                  <a:off x="7667200" y="5036230"/>
                  <a:ext cx="174935" cy="214313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16" name="円/楕円 691"/>
                <p:cNvSpPr/>
                <p:nvPr/>
              </p:nvSpPr>
              <p:spPr>
                <a:xfrm>
                  <a:off x="7192811" y="4782662"/>
                  <a:ext cx="579044" cy="651868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17" name="月 516"/>
                <p:cNvSpPr/>
                <p:nvPr/>
              </p:nvSpPr>
              <p:spPr>
                <a:xfrm rot="5400000">
                  <a:off x="7305019" y="4876262"/>
                  <a:ext cx="45719" cy="16512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18" name="月 517"/>
                <p:cNvSpPr/>
                <p:nvPr/>
              </p:nvSpPr>
              <p:spPr>
                <a:xfrm rot="5400000">
                  <a:off x="7595532" y="4876262"/>
                  <a:ext cx="45719" cy="16512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19" name="円/楕円 702"/>
                <p:cNvSpPr/>
                <p:nvPr/>
              </p:nvSpPr>
              <p:spPr>
                <a:xfrm>
                  <a:off x="7301731" y="5066895"/>
                  <a:ext cx="69057" cy="101988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20" name="円/楕円 703"/>
                <p:cNvSpPr/>
                <p:nvPr/>
              </p:nvSpPr>
              <p:spPr>
                <a:xfrm>
                  <a:off x="7582718" y="5066895"/>
                  <a:ext cx="69057" cy="101988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21" name="円/楕円 632"/>
                <p:cNvSpPr/>
                <p:nvPr/>
              </p:nvSpPr>
              <p:spPr>
                <a:xfrm>
                  <a:off x="7437959" y="5219407"/>
                  <a:ext cx="84568" cy="27721"/>
                </a:xfrm>
                <a:custGeom>
                  <a:avLst/>
                  <a:gdLst>
                    <a:gd name="connsiteX0" fmla="*/ 0 w 84568"/>
                    <a:gd name="connsiteY0" fmla="*/ 22860 h 45719"/>
                    <a:gd name="connsiteX1" fmla="*/ 42284 w 84568"/>
                    <a:gd name="connsiteY1" fmla="*/ 0 h 45719"/>
                    <a:gd name="connsiteX2" fmla="*/ 84568 w 84568"/>
                    <a:gd name="connsiteY2" fmla="*/ 22860 h 45719"/>
                    <a:gd name="connsiteX3" fmla="*/ 42284 w 84568"/>
                    <a:gd name="connsiteY3" fmla="*/ 45720 h 45719"/>
                    <a:gd name="connsiteX4" fmla="*/ 0 w 84568"/>
                    <a:gd name="connsiteY4" fmla="*/ 22860 h 45719"/>
                    <a:gd name="connsiteX0" fmla="*/ 0 w 84568"/>
                    <a:gd name="connsiteY0" fmla="*/ 22860 h 45720"/>
                    <a:gd name="connsiteX1" fmla="*/ 42284 w 84568"/>
                    <a:gd name="connsiteY1" fmla="*/ 0 h 45720"/>
                    <a:gd name="connsiteX2" fmla="*/ 84568 w 84568"/>
                    <a:gd name="connsiteY2" fmla="*/ 22860 h 45720"/>
                    <a:gd name="connsiteX3" fmla="*/ 42284 w 84568"/>
                    <a:gd name="connsiteY3" fmla="*/ 45720 h 45720"/>
                    <a:gd name="connsiteX4" fmla="*/ 0 w 84568"/>
                    <a:gd name="connsiteY4" fmla="*/ 22860 h 45720"/>
                    <a:gd name="connsiteX0" fmla="*/ 0 w 84568"/>
                    <a:gd name="connsiteY0" fmla="*/ 22860 h 45720"/>
                    <a:gd name="connsiteX1" fmla="*/ 42284 w 84568"/>
                    <a:gd name="connsiteY1" fmla="*/ 0 h 45720"/>
                    <a:gd name="connsiteX2" fmla="*/ 84568 w 84568"/>
                    <a:gd name="connsiteY2" fmla="*/ 22860 h 45720"/>
                    <a:gd name="connsiteX3" fmla="*/ 42284 w 84568"/>
                    <a:gd name="connsiteY3" fmla="*/ 45720 h 45720"/>
                    <a:gd name="connsiteX4" fmla="*/ 0 w 84568"/>
                    <a:gd name="connsiteY4" fmla="*/ 22860 h 45720"/>
                    <a:gd name="connsiteX0" fmla="*/ 0 w 84568"/>
                    <a:gd name="connsiteY0" fmla="*/ 4861 h 27721"/>
                    <a:gd name="connsiteX1" fmla="*/ 42284 w 84568"/>
                    <a:gd name="connsiteY1" fmla="*/ 8195 h 27721"/>
                    <a:gd name="connsiteX2" fmla="*/ 84568 w 84568"/>
                    <a:gd name="connsiteY2" fmla="*/ 4861 h 27721"/>
                    <a:gd name="connsiteX3" fmla="*/ 42284 w 84568"/>
                    <a:gd name="connsiteY3" fmla="*/ 27721 h 27721"/>
                    <a:gd name="connsiteX4" fmla="*/ 0 w 84568"/>
                    <a:gd name="connsiteY4" fmla="*/ 4861 h 277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4568" h="27721">
                      <a:moveTo>
                        <a:pt x="0" y="4861"/>
                      </a:moveTo>
                      <a:cubicBezTo>
                        <a:pt x="0" y="-7764"/>
                        <a:pt x="18931" y="8195"/>
                        <a:pt x="42284" y="8195"/>
                      </a:cubicBezTo>
                      <a:cubicBezTo>
                        <a:pt x="65637" y="8195"/>
                        <a:pt x="84568" y="-7764"/>
                        <a:pt x="84568" y="4861"/>
                      </a:cubicBezTo>
                      <a:cubicBezTo>
                        <a:pt x="84568" y="17486"/>
                        <a:pt x="65637" y="27721"/>
                        <a:pt x="42284" y="27721"/>
                      </a:cubicBezTo>
                      <a:cubicBezTo>
                        <a:pt x="18931" y="27721"/>
                        <a:pt x="0" y="17486"/>
                        <a:pt x="0" y="4861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22" name="片側の 2 つの角を丸めた四角形 521"/>
                <p:cNvSpPr/>
                <p:nvPr/>
              </p:nvSpPr>
              <p:spPr>
                <a:xfrm>
                  <a:off x="7201777" y="5473933"/>
                  <a:ext cx="562934" cy="502092"/>
                </a:xfrm>
                <a:prstGeom prst="round2SameRect">
                  <a:avLst>
                    <a:gd name="adj1" fmla="val 41975"/>
                    <a:gd name="adj2" fmla="val 0"/>
                  </a:avLst>
                </a:prstGeom>
                <a:solidFill>
                  <a:srgbClr val="FFC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23" name="フリーフォーム 522"/>
                <p:cNvSpPr/>
                <p:nvPr/>
              </p:nvSpPr>
              <p:spPr>
                <a:xfrm>
                  <a:off x="7180811" y="5490174"/>
                  <a:ext cx="604867" cy="526203"/>
                </a:xfrm>
                <a:custGeom>
                  <a:avLst/>
                  <a:gdLst>
                    <a:gd name="connsiteX0" fmla="*/ 141626 w 604867"/>
                    <a:gd name="connsiteY0" fmla="*/ 0 h 526203"/>
                    <a:gd name="connsiteX1" fmla="*/ 302434 w 604867"/>
                    <a:gd name="connsiteY1" fmla="*/ 456550 h 526203"/>
                    <a:gd name="connsiteX2" fmla="*/ 463242 w 604867"/>
                    <a:gd name="connsiteY2" fmla="*/ 1 h 526203"/>
                    <a:gd name="connsiteX3" fmla="*/ 476513 w 604867"/>
                    <a:gd name="connsiteY3" fmla="*/ 4120 h 526203"/>
                    <a:gd name="connsiteX4" fmla="*/ 604867 w 604867"/>
                    <a:gd name="connsiteY4" fmla="*/ 197761 h 526203"/>
                    <a:gd name="connsiteX5" fmla="*/ 604867 w 604867"/>
                    <a:gd name="connsiteY5" fmla="*/ 526203 h 526203"/>
                    <a:gd name="connsiteX6" fmla="*/ 0 w 604867"/>
                    <a:gd name="connsiteY6" fmla="*/ 526203 h 526203"/>
                    <a:gd name="connsiteX7" fmla="*/ 0 w 604867"/>
                    <a:gd name="connsiteY7" fmla="*/ 197761 h 526203"/>
                    <a:gd name="connsiteX8" fmla="*/ 128354 w 604867"/>
                    <a:gd name="connsiteY8" fmla="*/ 4120 h 5262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04867" h="526203">
                      <a:moveTo>
                        <a:pt x="141626" y="0"/>
                      </a:moveTo>
                      <a:lnTo>
                        <a:pt x="302434" y="456550"/>
                      </a:lnTo>
                      <a:lnTo>
                        <a:pt x="463242" y="1"/>
                      </a:lnTo>
                      <a:lnTo>
                        <a:pt x="476513" y="4120"/>
                      </a:lnTo>
                      <a:cubicBezTo>
                        <a:pt x="551942" y="36024"/>
                        <a:pt x="604867" y="110712"/>
                        <a:pt x="604867" y="197761"/>
                      </a:cubicBezTo>
                      <a:lnTo>
                        <a:pt x="604867" y="526203"/>
                      </a:lnTo>
                      <a:lnTo>
                        <a:pt x="0" y="526203"/>
                      </a:lnTo>
                      <a:lnTo>
                        <a:pt x="0" y="197761"/>
                      </a:lnTo>
                      <a:cubicBezTo>
                        <a:pt x="0" y="110712"/>
                        <a:pt x="52926" y="36024"/>
                        <a:pt x="128354" y="4120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24" name="直角三角形 523"/>
                <p:cNvSpPr/>
                <p:nvPr/>
              </p:nvSpPr>
              <p:spPr>
                <a:xfrm rot="5400000">
                  <a:off x="7317605" y="5481430"/>
                  <a:ext cx="166542" cy="149231"/>
                </a:xfrm>
                <a:prstGeom prst="rtTriangle">
                  <a:avLst/>
                </a:prstGeom>
                <a:solidFill>
                  <a:srgbClr val="FFC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25" name="直角三角形 524"/>
                <p:cNvSpPr/>
                <p:nvPr/>
              </p:nvSpPr>
              <p:spPr>
                <a:xfrm rot="16200000" flipH="1">
                  <a:off x="7482342" y="5481430"/>
                  <a:ext cx="166542" cy="149231"/>
                </a:xfrm>
                <a:prstGeom prst="rtTriangle">
                  <a:avLst/>
                </a:prstGeom>
                <a:solidFill>
                  <a:srgbClr val="FFC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26" name="円/楕円 4"/>
                <p:cNvSpPr/>
                <p:nvPr/>
              </p:nvSpPr>
              <p:spPr>
                <a:xfrm>
                  <a:off x="7406323" y="5313020"/>
                  <a:ext cx="148210" cy="4571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4934" h="36810">
                      <a:moveTo>
                        <a:pt x="0" y="0"/>
                      </a:moveTo>
                      <a:cubicBezTo>
                        <a:pt x="27202" y="6486"/>
                        <a:pt x="60957" y="9752"/>
                        <a:pt x="97467" y="9752"/>
                      </a:cubicBezTo>
                      <a:cubicBezTo>
                        <a:pt x="133977" y="9752"/>
                        <a:pt x="167732" y="6486"/>
                        <a:pt x="194934" y="0"/>
                      </a:cubicBezTo>
                      <a:cubicBezTo>
                        <a:pt x="186588" y="21408"/>
                        <a:pt x="146006" y="36810"/>
                        <a:pt x="97467" y="36810"/>
                      </a:cubicBezTo>
                      <a:cubicBezTo>
                        <a:pt x="48928" y="36810"/>
                        <a:pt x="8346" y="21408"/>
                        <a:pt x="0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509" name="グループ化 508"/>
              <p:cNvGrpSpPr/>
              <p:nvPr/>
            </p:nvGrpSpPr>
            <p:grpSpPr>
              <a:xfrm>
                <a:off x="7125811" y="5601481"/>
                <a:ext cx="714865" cy="432114"/>
                <a:chOff x="4613406" y="5385927"/>
                <a:chExt cx="1327436" cy="800383"/>
              </a:xfrm>
            </p:grpSpPr>
            <p:sp>
              <p:nvSpPr>
                <p:cNvPr id="510" name="角丸四角形 177"/>
                <p:cNvSpPr/>
                <p:nvPr/>
              </p:nvSpPr>
              <p:spPr>
                <a:xfrm rot="17454214" flipV="1">
                  <a:off x="4380949" y="5618384"/>
                  <a:ext cx="800381" cy="335468"/>
                </a:xfrm>
                <a:custGeom>
                  <a:avLst/>
                  <a:gdLst>
                    <a:gd name="connsiteX0" fmla="*/ 0 w 968115"/>
                    <a:gd name="connsiteY0" fmla="*/ 167734 h 335468"/>
                    <a:gd name="connsiteX1" fmla="*/ 167734 w 968115"/>
                    <a:gd name="connsiteY1" fmla="*/ 0 h 335468"/>
                    <a:gd name="connsiteX2" fmla="*/ 800381 w 968115"/>
                    <a:gd name="connsiteY2" fmla="*/ 0 h 335468"/>
                    <a:gd name="connsiteX3" fmla="*/ 968115 w 968115"/>
                    <a:gd name="connsiteY3" fmla="*/ 167734 h 335468"/>
                    <a:gd name="connsiteX4" fmla="*/ 968115 w 968115"/>
                    <a:gd name="connsiteY4" fmla="*/ 167734 h 335468"/>
                    <a:gd name="connsiteX5" fmla="*/ 800381 w 968115"/>
                    <a:gd name="connsiteY5" fmla="*/ 335468 h 335468"/>
                    <a:gd name="connsiteX6" fmla="*/ 167734 w 968115"/>
                    <a:gd name="connsiteY6" fmla="*/ 335468 h 335468"/>
                    <a:gd name="connsiteX7" fmla="*/ 0 w 968115"/>
                    <a:gd name="connsiteY7" fmla="*/ 167734 h 335468"/>
                    <a:gd name="connsiteX0" fmla="*/ 968115 w 1059555"/>
                    <a:gd name="connsiteY0" fmla="*/ 167734 h 335468"/>
                    <a:gd name="connsiteX1" fmla="*/ 800381 w 1059555"/>
                    <a:gd name="connsiteY1" fmla="*/ 335468 h 335468"/>
                    <a:gd name="connsiteX2" fmla="*/ 167734 w 1059555"/>
                    <a:gd name="connsiteY2" fmla="*/ 335468 h 335468"/>
                    <a:gd name="connsiteX3" fmla="*/ 0 w 1059555"/>
                    <a:gd name="connsiteY3" fmla="*/ 167734 h 335468"/>
                    <a:gd name="connsiteX4" fmla="*/ 167734 w 1059555"/>
                    <a:gd name="connsiteY4" fmla="*/ 0 h 335468"/>
                    <a:gd name="connsiteX5" fmla="*/ 800381 w 1059555"/>
                    <a:gd name="connsiteY5" fmla="*/ 0 h 335468"/>
                    <a:gd name="connsiteX6" fmla="*/ 968115 w 1059555"/>
                    <a:gd name="connsiteY6" fmla="*/ 167734 h 335468"/>
                    <a:gd name="connsiteX7" fmla="*/ 1059555 w 1059555"/>
                    <a:gd name="connsiteY7" fmla="*/ 259174 h 335468"/>
                    <a:gd name="connsiteX0" fmla="*/ 968115 w 1059555"/>
                    <a:gd name="connsiteY0" fmla="*/ 167734 h 335468"/>
                    <a:gd name="connsiteX1" fmla="*/ 800381 w 1059555"/>
                    <a:gd name="connsiteY1" fmla="*/ 335468 h 335468"/>
                    <a:gd name="connsiteX2" fmla="*/ 167734 w 1059555"/>
                    <a:gd name="connsiteY2" fmla="*/ 335468 h 335468"/>
                    <a:gd name="connsiteX3" fmla="*/ 0 w 1059555"/>
                    <a:gd name="connsiteY3" fmla="*/ 167734 h 335468"/>
                    <a:gd name="connsiteX4" fmla="*/ 167734 w 1059555"/>
                    <a:gd name="connsiteY4" fmla="*/ 0 h 335468"/>
                    <a:gd name="connsiteX5" fmla="*/ 800381 w 1059555"/>
                    <a:gd name="connsiteY5" fmla="*/ 0 h 335468"/>
                    <a:gd name="connsiteX6" fmla="*/ 1059555 w 1059555"/>
                    <a:gd name="connsiteY6" fmla="*/ 259174 h 335468"/>
                    <a:gd name="connsiteX0" fmla="*/ 968115 w 968115"/>
                    <a:gd name="connsiteY0" fmla="*/ 167734 h 335468"/>
                    <a:gd name="connsiteX1" fmla="*/ 800381 w 968115"/>
                    <a:gd name="connsiteY1" fmla="*/ 335468 h 335468"/>
                    <a:gd name="connsiteX2" fmla="*/ 167734 w 968115"/>
                    <a:gd name="connsiteY2" fmla="*/ 335468 h 335468"/>
                    <a:gd name="connsiteX3" fmla="*/ 0 w 968115"/>
                    <a:gd name="connsiteY3" fmla="*/ 167734 h 335468"/>
                    <a:gd name="connsiteX4" fmla="*/ 167734 w 968115"/>
                    <a:gd name="connsiteY4" fmla="*/ 0 h 335468"/>
                    <a:gd name="connsiteX5" fmla="*/ 800381 w 968115"/>
                    <a:gd name="connsiteY5" fmla="*/ 0 h 335468"/>
                    <a:gd name="connsiteX0" fmla="*/ 800381 w 800381"/>
                    <a:gd name="connsiteY0" fmla="*/ 335468 h 335468"/>
                    <a:gd name="connsiteX1" fmla="*/ 167734 w 800381"/>
                    <a:gd name="connsiteY1" fmla="*/ 335468 h 335468"/>
                    <a:gd name="connsiteX2" fmla="*/ 0 w 800381"/>
                    <a:gd name="connsiteY2" fmla="*/ 167734 h 335468"/>
                    <a:gd name="connsiteX3" fmla="*/ 167734 w 800381"/>
                    <a:gd name="connsiteY3" fmla="*/ 0 h 335468"/>
                    <a:gd name="connsiteX4" fmla="*/ 800381 w 800381"/>
                    <a:gd name="connsiteY4" fmla="*/ 0 h 335468"/>
                    <a:gd name="connsiteX0" fmla="*/ 800381 w 800381"/>
                    <a:gd name="connsiteY0" fmla="*/ 335468 h 335468"/>
                    <a:gd name="connsiteX1" fmla="*/ 167734 w 800381"/>
                    <a:gd name="connsiteY1" fmla="*/ 335468 h 335468"/>
                    <a:gd name="connsiteX2" fmla="*/ 0 w 800381"/>
                    <a:gd name="connsiteY2" fmla="*/ 167734 h 335468"/>
                    <a:gd name="connsiteX3" fmla="*/ 167734 w 800381"/>
                    <a:gd name="connsiteY3" fmla="*/ 0 h 3354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00381" h="335468">
                      <a:moveTo>
                        <a:pt x="800381" y="335468"/>
                      </a:moveTo>
                      <a:lnTo>
                        <a:pt x="167734" y="335468"/>
                      </a:lnTo>
                      <a:cubicBezTo>
                        <a:pt x="75097" y="335468"/>
                        <a:pt x="0" y="260371"/>
                        <a:pt x="0" y="167734"/>
                      </a:cubicBezTo>
                      <a:cubicBezTo>
                        <a:pt x="0" y="75097"/>
                        <a:pt x="75097" y="0"/>
                        <a:pt x="167734" y="0"/>
                      </a:cubicBezTo>
                    </a:path>
                  </a:pathLst>
                </a:custGeom>
                <a:solidFill>
                  <a:srgbClr val="0070C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11" name="角丸四角形 177"/>
                <p:cNvSpPr/>
                <p:nvPr/>
              </p:nvSpPr>
              <p:spPr>
                <a:xfrm rot="4145786" flipH="1" flipV="1">
                  <a:off x="5372918" y="5618385"/>
                  <a:ext cx="800380" cy="335469"/>
                </a:xfrm>
                <a:custGeom>
                  <a:avLst/>
                  <a:gdLst>
                    <a:gd name="connsiteX0" fmla="*/ 0 w 968115"/>
                    <a:gd name="connsiteY0" fmla="*/ 167734 h 335468"/>
                    <a:gd name="connsiteX1" fmla="*/ 167734 w 968115"/>
                    <a:gd name="connsiteY1" fmla="*/ 0 h 335468"/>
                    <a:gd name="connsiteX2" fmla="*/ 800381 w 968115"/>
                    <a:gd name="connsiteY2" fmla="*/ 0 h 335468"/>
                    <a:gd name="connsiteX3" fmla="*/ 968115 w 968115"/>
                    <a:gd name="connsiteY3" fmla="*/ 167734 h 335468"/>
                    <a:gd name="connsiteX4" fmla="*/ 968115 w 968115"/>
                    <a:gd name="connsiteY4" fmla="*/ 167734 h 335468"/>
                    <a:gd name="connsiteX5" fmla="*/ 800381 w 968115"/>
                    <a:gd name="connsiteY5" fmla="*/ 335468 h 335468"/>
                    <a:gd name="connsiteX6" fmla="*/ 167734 w 968115"/>
                    <a:gd name="connsiteY6" fmla="*/ 335468 h 335468"/>
                    <a:gd name="connsiteX7" fmla="*/ 0 w 968115"/>
                    <a:gd name="connsiteY7" fmla="*/ 167734 h 335468"/>
                    <a:gd name="connsiteX0" fmla="*/ 968115 w 1059555"/>
                    <a:gd name="connsiteY0" fmla="*/ 167734 h 335468"/>
                    <a:gd name="connsiteX1" fmla="*/ 800381 w 1059555"/>
                    <a:gd name="connsiteY1" fmla="*/ 335468 h 335468"/>
                    <a:gd name="connsiteX2" fmla="*/ 167734 w 1059555"/>
                    <a:gd name="connsiteY2" fmla="*/ 335468 h 335468"/>
                    <a:gd name="connsiteX3" fmla="*/ 0 w 1059555"/>
                    <a:gd name="connsiteY3" fmla="*/ 167734 h 335468"/>
                    <a:gd name="connsiteX4" fmla="*/ 167734 w 1059555"/>
                    <a:gd name="connsiteY4" fmla="*/ 0 h 335468"/>
                    <a:gd name="connsiteX5" fmla="*/ 800381 w 1059555"/>
                    <a:gd name="connsiteY5" fmla="*/ 0 h 335468"/>
                    <a:gd name="connsiteX6" fmla="*/ 968115 w 1059555"/>
                    <a:gd name="connsiteY6" fmla="*/ 167734 h 335468"/>
                    <a:gd name="connsiteX7" fmla="*/ 1059555 w 1059555"/>
                    <a:gd name="connsiteY7" fmla="*/ 259174 h 335468"/>
                    <a:gd name="connsiteX0" fmla="*/ 968115 w 1059555"/>
                    <a:gd name="connsiteY0" fmla="*/ 167734 h 335468"/>
                    <a:gd name="connsiteX1" fmla="*/ 800381 w 1059555"/>
                    <a:gd name="connsiteY1" fmla="*/ 335468 h 335468"/>
                    <a:gd name="connsiteX2" fmla="*/ 167734 w 1059555"/>
                    <a:gd name="connsiteY2" fmla="*/ 335468 h 335468"/>
                    <a:gd name="connsiteX3" fmla="*/ 0 w 1059555"/>
                    <a:gd name="connsiteY3" fmla="*/ 167734 h 335468"/>
                    <a:gd name="connsiteX4" fmla="*/ 167734 w 1059555"/>
                    <a:gd name="connsiteY4" fmla="*/ 0 h 335468"/>
                    <a:gd name="connsiteX5" fmla="*/ 800381 w 1059555"/>
                    <a:gd name="connsiteY5" fmla="*/ 0 h 335468"/>
                    <a:gd name="connsiteX6" fmla="*/ 1059555 w 1059555"/>
                    <a:gd name="connsiteY6" fmla="*/ 259174 h 335468"/>
                    <a:gd name="connsiteX0" fmla="*/ 968115 w 968115"/>
                    <a:gd name="connsiteY0" fmla="*/ 167734 h 335468"/>
                    <a:gd name="connsiteX1" fmla="*/ 800381 w 968115"/>
                    <a:gd name="connsiteY1" fmla="*/ 335468 h 335468"/>
                    <a:gd name="connsiteX2" fmla="*/ 167734 w 968115"/>
                    <a:gd name="connsiteY2" fmla="*/ 335468 h 335468"/>
                    <a:gd name="connsiteX3" fmla="*/ 0 w 968115"/>
                    <a:gd name="connsiteY3" fmla="*/ 167734 h 335468"/>
                    <a:gd name="connsiteX4" fmla="*/ 167734 w 968115"/>
                    <a:gd name="connsiteY4" fmla="*/ 0 h 335468"/>
                    <a:gd name="connsiteX5" fmla="*/ 800381 w 968115"/>
                    <a:gd name="connsiteY5" fmla="*/ 0 h 335468"/>
                    <a:gd name="connsiteX0" fmla="*/ 800381 w 800381"/>
                    <a:gd name="connsiteY0" fmla="*/ 335468 h 335468"/>
                    <a:gd name="connsiteX1" fmla="*/ 167734 w 800381"/>
                    <a:gd name="connsiteY1" fmla="*/ 335468 h 335468"/>
                    <a:gd name="connsiteX2" fmla="*/ 0 w 800381"/>
                    <a:gd name="connsiteY2" fmla="*/ 167734 h 335468"/>
                    <a:gd name="connsiteX3" fmla="*/ 167734 w 800381"/>
                    <a:gd name="connsiteY3" fmla="*/ 0 h 335468"/>
                    <a:gd name="connsiteX4" fmla="*/ 800381 w 800381"/>
                    <a:gd name="connsiteY4" fmla="*/ 0 h 335468"/>
                    <a:gd name="connsiteX0" fmla="*/ 800381 w 800381"/>
                    <a:gd name="connsiteY0" fmla="*/ 335468 h 335468"/>
                    <a:gd name="connsiteX1" fmla="*/ 167734 w 800381"/>
                    <a:gd name="connsiteY1" fmla="*/ 335468 h 335468"/>
                    <a:gd name="connsiteX2" fmla="*/ 0 w 800381"/>
                    <a:gd name="connsiteY2" fmla="*/ 167734 h 335468"/>
                    <a:gd name="connsiteX3" fmla="*/ 167734 w 800381"/>
                    <a:gd name="connsiteY3" fmla="*/ 0 h 3354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00381" h="335468">
                      <a:moveTo>
                        <a:pt x="800381" y="335468"/>
                      </a:moveTo>
                      <a:lnTo>
                        <a:pt x="167734" y="335468"/>
                      </a:lnTo>
                      <a:cubicBezTo>
                        <a:pt x="75097" y="335468"/>
                        <a:pt x="0" y="260371"/>
                        <a:pt x="0" y="167734"/>
                      </a:cubicBezTo>
                      <a:cubicBezTo>
                        <a:pt x="0" y="75097"/>
                        <a:pt x="75097" y="0"/>
                        <a:pt x="167734" y="0"/>
                      </a:cubicBezTo>
                    </a:path>
                  </a:pathLst>
                </a:custGeom>
                <a:solidFill>
                  <a:srgbClr val="0070C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492" name="グループ化 491"/>
            <p:cNvGrpSpPr/>
            <p:nvPr/>
          </p:nvGrpSpPr>
          <p:grpSpPr>
            <a:xfrm>
              <a:off x="2211748" y="2944062"/>
              <a:ext cx="711316" cy="398955"/>
              <a:chOff x="2859979" y="1731565"/>
              <a:chExt cx="505317" cy="283417"/>
            </a:xfrm>
          </p:grpSpPr>
          <p:sp>
            <p:nvSpPr>
              <p:cNvPr id="503" name="角丸四角形 502"/>
              <p:cNvSpPr/>
              <p:nvPr/>
            </p:nvSpPr>
            <p:spPr>
              <a:xfrm>
                <a:off x="2903829" y="1973885"/>
                <a:ext cx="417617" cy="41097"/>
              </a:xfrm>
              <a:prstGeom prst="roundRect">
                <a:avLst/>
              </a:prstGeom>
              <a:solidFill>
                <a:sysClr val="window" lastClr="FFFFFF">
                  <a:lumMod val="6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04" name="角丸四角形 503"/>
              <p:cNvSpPr/>
              <p:nvPr/>
            </p:nvSpPr>
            <p:spPr>
              <a:xfrm>
                <a:off x="2923666" y="1990337"/>
                <a:ext cx="361238" cy="24645"/>
              </a:xfrm>
              <a:prstGeom prst="roundRect">
                <a:avLst/>
              </a:prstGeom>
              <a:pattFill prst="dkVert">
                <a:fgClr>
                  <a:sysClr val="window" lastClr="FFFFFF">
                    <a:lumMod val="65000"/>
                  </a:sysClr>
                </a:fgClr>
                <a:bgClr>
                  <a:sysClr val="windowText" lastClr="000000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05" name="円/楕円 504"/>
              <p:cNvSpPr/>
              <p:nvPr/>
            </p:nvSpPr>
            <p:spPr>
              <a:xfrm>
                <a:off x="3297007" y="1988676"/>
                <a:ext cx="13156" cy="14808"/>
              </a:xfrm>
              <a:prstGeom prst="ellipse">
                <a:avLst/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06" name="台形 505"/>
              <p:cNvSpPr/>
              <p:nvPr/>
            </p:nvSpPr>
            <p:spPr>
              <a:xfrm rot="10800000">
                <a:off x="2859979" y="1754129"/>
                <a:ext cx="505317" cy="219755"/>
              </a:xfrm>
              <a:prstGeom prst="trapezoid">
                <a:avLst/>
              </a:prstGeom>
              <a:solidFill>
                <a:sysClr val="window" lastClr="FFFFFF">
                  <a:lumMod val="6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07" name="台形 506"/>
              <p:cNvSpPr/>
              <p:nvPr/>
            </p:nvSpPr>
            <p:spPr>
              <a:xfrm rot="10800000" flipV="1">
                <a:off x="2859979" y="1731565"/>
                <a:ext cx="505317" cy="22563"/>
              </a:xfrm>
              <a:prstGeom prst="trapezoid">
                <a:avLst/>
              </a:prstGeom>
              <a:solidFill>
                <a:sysClr val="window" lastClr="FFFFFF">
                  <a:lumMod val="7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493" name="グループ化 492"/>
            <p:cNvGrpSpPr/>
            <p:nvPr/>
          </p:nvGrpSpPr>
          <p:grpSpPr>
            <a:xfrm>
              <a:off x="1483608" y="3127667"/>
              <a:ext cx="2192852" cy="794536"/>
              <a:chOff x="2342710" y="5764872"/>
              <a:chExt cx="1557797" cy="564437"/>
            </a:xfrm>
          </p:grpSpPr>
          <p:sp>
            <p:nvSpPr>
              <p:cNvPr id="494" name="正方形/長方形 4"/>
              <p:cNvSpPr/>
              <p:nvPr/>
            </p:nvSpPr>
            <p:spPr>
              <a:xfrm>
                <a:off x="2393007" y="5941975"/>
                <a:ext cx="1457203" cy="387334"/>
              </a:xfrm>
              <a:custGeom>
                <a:avLst/>
                <a:gdLst>
                  <a:gd name="connsiteX0" fmla="*/ 0 w 2952750"/>
                  <a:gd name="connsiteY0" fmla="*/ 0 h 1110614"/>
                  <a:gd name="connsiteX1" fmla="*/ 2952750 w 2952750"/>
                  <a:gd name="connsiteY1" fmla="*/ 0 h 1110614"/>
                  <a:gd name="connsiteX2" fmla="*/ 2952750 w 2952750"/>
                  <a:gd name="connsiteY2" fmla="*/ 1110614 h 1110614"/>
                  <a:gd name="connsiteX3" fmla="*/ 0 w 2952750"/>
                  <a:gd name="connsiteY3" fmla="*/ 1110614 h 1110614"/>
                  <a:gd name="connsiteX4" fmla="*/ 0 w 2952750"/>
                  <a:gd name="connsiteY4" fmla="*/ 0 h 1110614"/>
                  <a:gd name="connsiteX0" fmla="*/ 0 w 2952750"/>
                  <a:gd name="connsiteY0" fmla="*/ 0 h 1110614"/>
                  <a:gd name="connsiteX1" fmla="*/ 2952750 w 2952750"/>
                  <a:gd name="connsiteY1" fmla="*/ 0 h 1110614"/>
                  <a:gd name="connsiteX2" fmla="*/ 2952750 w 2952750"/>
                  <a:gd name="connsiteY2" fmla="*/ 1110614 h 1110614"/>
                  <a:gd name="connsiteX3" fmla="*/ 1340169 w 2952750"/>
                  <a:gd name="connsiteY3" fmla="*/ 1104900 h 1110614"/>
                  <a:gd name="connsiteX4" fmla="*/ 0 w 2952750"/>
                  <a:gd name="connsiteY4" fmla="*/ 1110614 h 1110614"/>
                  <a:gd name="connsiteX5" fmla="*/ 0 w 2952750"/>
                  <a:gd name="connsiteY5" fmla="*/ 0 h 1110614"/>
                  <a:gd name="connsiteX0" fmla="*/ 1340169 w 2952750"/>
                  <a:gd name="connsiteY0" fmla="*/ 1104900 h 1196340"/>
                  <a:gd name="connsiteX1" fmla="*/ 0 w 2952750"/>
                  <a:gd name="connsiteY1" fmla="*/ 1110614 h 1196340"/>
                  <a:gd name="connsiteX2" fmla="*/ 0 w 2952750"/>
                  <a:gd name="connsiteY2" fmla="*/ 0 h 1196340"/>
                  <a:gd name="connsiteX3" fmla="*/ 2952750 w 2952750"/>
                  <a:gd name="connsiteY3" fmla="*/ 0 h 1196340"/>
                  <a:gd name="connsiteX4" fmla="*/ 2952750 w 2952750"/>
                  <a:gd name="connsiteY4" fmla="*/ 1110614 h 1196340"/>
                  <a:gd name="connsiteX5" fmla="*/ 1431609 w 2952750"/>
                  <a:gd name="connsiteY5" fmla="*/ 1196340 h 1196340"/>
                  <a:gd name="connsiteX0" fmla="*/ 1340169 w 2952750"/>
                  <a:gd name="connsiteY0" fmla="*/ 1104900 h 1110614"/>
                  <a:gd name="connsiteX1" fmla="*/ 0 w 2952750"/>
                  <a:gd name="connsiteY1" fmla="*/ 1110614 h 1110614"/>
                  <a:gd name="connsiteX2" fmla="*/ 0 w 2952750"/>
                  <a:gd name="connsiteY2" fmla="*/ 0 h 1110614"/>
                  <a:gd name="connsiteX3" fmla="*/ 2952750 w 2952750"/>
                  <a:gd name="connsiteY3" fmla="*/ 0 h 1110614"/>
                  <a:gd name="connsiteX4" fmla="*/ 2952750 w 2952750"/>
                  <a:gd name="connsiteY4" fmla="*/ 1110614 h 1110614"/>
                  <a:gd name="connsiteX0" fmla="*/ 0 w 2952750"/>
                  <a:gd name="connsiteY0" fmla="*/ 1110614 h 1110614"/>
                  <a:gd name="connsiteX1" fmla="*/ 0 w 2952750"/>
                  <a:gd name="connsiteY1" fmla="*/ 0 h 1110614"/>
                  <a:gd name="connsiteX2" fmla="*/ 2952750 w 2952750"/>
                  <a:gd name="connsiteY2" fmla="*/ 0 h 1110614"/>
                  <a:gd name="connsiteX3" fmla="*/ 2952750 w 2952750"/>
                  <a:gd name="connsiteY3" fmla="*/ 1110614 h 11106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952750" h="1110614">
                    <a:moveTo>
                      <a:pt x="0" y="1110614"/>
                    </a:moveTo>
                    <a:lnTo>
                      <a:pt x="0" y="0"/>
                    </a:lnTo>
                    <a:lnTo>
                      <a:pt x="2952750" y="0"/>
                    </a:lnTo>
                    <a:lnTo>
                      <a:pt x="2952750" y="1110614"/>
                    </a:lnTo>
                  </a:path>
                </a:pathLst>
              </a:custGeom>
              <a:solidFill>
                <a:srgbClr val="FFC000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95" name="正方形/長方形 494"/>
              <p:cNvSpPr/>
              <p:nvPr/>
            </p:nvSpPr>
            <p:spPr>
              <a:xfrm>
                <a:off x="2393007" y="5941975"/>
                <a:ext cx="1457203" cy="42306"/>
              </a:xfrm>
              <a:prstGeom prst="rect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96" name="正方形/長方形 495"/>
              <p:cNvSpPr/>
              <p:nvPr/>
            </p:nvSpPr>
            <p:spPr>
              <a:xfrm>
                <a:off x="2342710" y="5915651"/>
                <a:ext cx="1557797" cy="35725"/>
              </a:xfrm>
              <a:prstGeom prst="rect">
                <a:avLst/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97" name="正方形/長方形 496"/>
              <p:cNvSpPr/>
              <p:nvPr/>
            </p:nvSpPr>
            <p:spPr>
              <a:xfrm>
                <a:off x="2396951" y="5808745"/>
                <a:ext cx="263636" cy="38949"/>
              </a:xfrm>
              <a:prstGeom prst="rect">
                <a:avLst/>
              </a:prstGeom>
              <a:solidFill>
                <a:srgbClr val="00206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98" name="正方形/長方形 497"/>
              <p:cNvSpPr/>
              <p:nvPr/>
            </p:nvSpPr>
            <p:spPr>
              <a:xfrm>
                <a:off x="2417340" y="5848902"/>
                <a:ext cx="263636" cy="66749"/>
              </a:xfrm>
              <a:prstGeom prst="rect">
                <a:avLst/>
              </a:pr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499" name="グループ化 498"/>
              <p:cNvGrpSpPr/>
              <p:nvPr/>
            </p:nvGrpSpPr>
            <p:grpSpPr>
              <a:xfrm>
                <a:off x="3540962" y="5765228"/>
                <a:ext cx="218851" cy="150422"/>
                <a:chOff x="2460964" y="4560022"/>
                <a:chExt cx="443460" cy="304803"/>
              </a:xfrm>
            </p:grpSpPr>
            <p:sp>
              <p:nvSpPr>
                <p:cNvPr id="501" name="ドーナツ 500"/>
                <p:cNvSpPr/>
                <p:nvPr/>
              </p:nvSpPr>
              <p:spPr>
                <a:xfrm>
                  <a:off x="2710880" y="4580633"/>
                  <a:ext cx="193544" cy="193544"/>
                </a:xfrm>
                <a:prstGeom prst="donut">
                  <a:avLst>
                    <a:gd name="adj" fmla="val 19182"/>
                  </a:avLst>
                </a:prstGeom>
                <a:solidFill>
                  <a:sysClr val="window" lastClr="FFFFFF">
                    <a:lumMod val="7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02" name="台形 501"/>
                <p:cNvSpPr/>
                <p:nvPr/>
              </p:nvSpPr>
              <p:spPr>
                <a:xfrm rot="10800000">
                  <a:off x="2460964" y="4560022"/>
                  <a:ext cx="351914" cy="304803"/>
                </a:xfrm>
                <a:prstGeom prst="trapezoid">
                  <a:avLst>
                    <a:gd name="adj" fmla="val 20618"/>
                  </a:avLst>
                </a:prstGeom>
                <a:solidFill>
                  <a:sysClr val="window" lastClr="FFFFFF">
                    <a:lumMod val="7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500" name="正方形/長方形 499"/>
              <p:cNvSpPr/>
              <p:nvPr/>
            </p:nvSpPr>
            <p:spPr>
              <a:xfrm>
                <a:off x="2447091" y="5764872"/>
                <a:ext cx="263636" cy="38949"/>
              </a:xfrm>
              <a:prstGeom prst="rect">
                <a:avLst/>
              </a:prstGeom>
              <a:solidFill>
                <a:srgbClr val="70AD47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527" name="グループ化 526"/>
          <p:cNvGrpSpPr>
            <a:grpSpLocks noChangeAspect="1"/>
          </p:cNvGrpSpPr>
          <p:nvPr/>
        </p:nvGrpSpPr>
        <p:grpSpPr>
          <a:xfrm>
            <a:off x="4090423" y="2866279"/>
            <a:ext cx="1754283" cy="1510602"/>
            <a:chOff x="4048514" y="2033951"/>
            <a:chExt cx="2192854" cy="1888252"/>
          </a:xfrm>
        </p:grpSpPr>
        <p:grpSp>
          <p:nvGrpSpPr>
            <p:cNvPr id="528" name="グループ化 527"/>
            <p:cNvGrpSpPr/>
            <p:nvPr/>
          </p:nvGrpSpPr>
          <p:grpSpPr>
            <a:xfrm>
              <a:off x="4754693" y="2033951"/>
              <a:ext cx="731898" cy="1343017"/>
              <a:chOff x="8078541" y="4690578"/>
              <a:chExt cx="731898" cy="1343017"/>
            </a:xfrm>
          </p:grpSpPr>
          <p:grpSp>
            <p:nvGrpSpPr>
              <p:cNvPr id="558" name="グループ化 557"/>
              <p:cNvGrpSpPr/>
              <p:nvPr/>
            </p:nvGrpSpPr>
            <p:grpSpPr>
              <a:xfrm>
                <a:off x="8078541" y="4690578"/>
                <a:ext cx="731898" cy="1325799"/>
                <a:chOff x="8078541" y="4690578"/>
                <a:chExt cx="731898" cy="1325799"/>
              </a:xfrm>
            </p:grpSpPr>
            <p:sp>
              <p:nvSpPr>
                <p:cNvPr id="562" name="フリーフォーム 561"/>
                <p:cNvSpPr/>
                <p:nvPr/>
              </p:nvSpPr>
              <p:spPr>
                <a:xfrm>
                  <a:off x="8078541" y="4690578"/>
                  <a:ext cx="731898" cy="986617"/>
                </a:xfrm>
                <a:custGeom>
                  <a:avLst/>
                  <a:gdLst>
                    <a:gd name="connsiteX0" fmla="*/ 425446 w 850891"/>
                    <a:gd name="connsiteY0" fmla="*/ 0 h 1027118"/>
                    <a:gd name="connsiteX1" fmla="*/ 726282 w 850891"/>
                    <a:gd name="connsiteY1" fmla="*/ 124610 h 1027118"/>
                    <a:gd name="connsiteX2" fmla="*/ 726281 w 850891"/>
                    <a:gd name="connsiteY2" fmla="*/ 124610 h 1027118"/>
                    <a:gd name="connsiteX3" fmla="*/ 726281 w 850891"/>
                    <a:gd name="connsiteY3" fmla="*/ 726283 h 1027118"/>
                    <a:gd name="connsiteX4" fmla="*/ 425446 w 850891"/>
                    <a:gd name="connsiteY4" fmla="*/ 1027118 h 1027118"/>
                    <a:gd name="connsiteX5" fmla="*/ 124609 w 850891"/>
                    <a:gd name="connsiteY5" fmla="*/ 726282 h 1027118"/>
                    <a:gd name="connsiteX6" fmla="*/ 124609 w 850891"/>
                    <a:gd name="connsiteY6" fmla="*/ 124610 h 1027118"/>
                    <a:gd name="connsiteX7" fmla="*/ 425446 w 850891"/>
                    <a:gd name="connsiteY7" fmla="*/ 0 h 10271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850891" h="1027118">
                      <a:moveTo>
                        <a:pt x="425446" y="0"/>
                      </a:moveTo>
                      <a:cubicBezTo>
                        <a:pt x="534327" y="0"/>
                        <a:pt x="643208" y="41537"/>
                        <a:pt x="726282" y="124610"/>
                      </a:cubicBezTo>
                      <a:lnTo>
                        <a:pt x="726281" y="124610"/>
                      </a:lnTo>
                      <a:cubicBezTo>
                        <a:pt x="892428" y="290757"/>
                        <a:pt x="892428" y="560136"/>
                        <a:pt x="726281" y="726283"/>
                      </a:cubicBezTo>
                      <a:lnTo>
                        <a:pt x="425446" y="1027118"/>
                      </a:lnTo>
                      <a:lnTo>
                        <a:pt x="124609" y="726282"/>
                      </a:lnTo>
                      <a:cubicBezTo>
                        <a:pt x="-41537" y="560135"/>
                        <a:pt x="-41537" y="290757"/>
                        <a:pt x="124609" y="124610"/>
                      </a:cubicBezTo>
                      <a:cubicBezTo>
                        <a:pt x="207683" y="41537"/>
                        <a:pt x="316565" y="0"/>
                        <a:pt x="425446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63" name="片側の 2 つの角を丸めた四角形 562"/>
                <p:cNvSpPr/>
                <p:nvPr/>
              </p:nvSpPr>
              <p:spPr>
                <a:xfrm rot="10800000">
                  <a:off x="8370285" y="5319902"/>
                  <a:ext cx="139982" cy="24436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9966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64" name="円/楕円 238"/>
                <p:cNvSpPr/>
                <p:nvPr/>
              </p:nvSpPr>
              <p:spPr>
                <a:xfrm>
                  <a:off x="8150754" y="4927031"/>
                  <a:ext cx="579044" cy="507499"/>
                </a:xfrm>
                <a:custGeom>
                  <a:avLst/>
                  <a:gdLst>
                    <a:gd name="connsiteX0" fmla="*/ 0 w 579044"/>
                    <a:gd name="connsiteY0" fmla="*/ 318294 h 636588"/>
                    <a:gd name="connsiteX1" fmla="*/ 289522 w 579044"/>
                    <a:gd name="connsiteY1" fmla="*/ 0 h 636588"/>
                    <a:gd name="connsiteX2" fmla="*/ 579044 w 579044"/>
                    <a:gd name="connsiteY2" fmla="*/ 318294 h 636588"/>
                    <a:gd name="connsiteX3" fmla="*/ 289522 w 579044"/>
                    <a:gd name="connsiteY3" fmla="*/ 636588 h 636588"/>
                    <a:gd name="connsiteX4" fmla="*/ 0 w 579044"/>
                    <a:gd name="connsiteY4" fmla="*/ 318294 h 636588"/>
                    <a:gd name="connsiteX0" fmla="*/ 0 w 579044"/>
                    <a:gd name="connsiteY0" fmla="*/ 318294 h 636588"/>
                    <a:gd name="connsiteX1" fmla="*/ 289522 w 579044"/>
                    <a:gd name="connsiteY1" fmla="*/ 0 h 636588"/>
                    <a:gd name="connsiteX2" fmla="*/ 579044 w 579044"/>
                    <a:gd name="connsiteY2" fmla="*/ 318294 h 636588"/>
                    <a:gd name="connsiteX3" fmla="*/ 289522 w 579044"/>
                    <a:gd name="connsiteY3" fmla="*/ 636588 h 636588"/>
                    <a:gd name="connsiteX4" fmla="*/ 0 w 579044"/>
                    <a:gd name="connsiteY4" fmla="*/ 318294 h 636588"/>
                    <a:gd name="connsiteX0" fmla="*/ 0 w 579044"/>
                    <a:gd name="connsiteY0" fmla="*/ 318294 h 636588"/>
                    <a:gd name="connsiteX1" fmla="*/ 289522 w 579044"/>
                    <a:gd name="connsiteY1" fmla="*/ 0 h 636588"/>
                    <a:gd name="connsiteX2" fmla="*/ 579044 w 579044"/>
                    <a:gd name="connsiteY2" fmla="*/ 318294 h 636588"/>
                    <a:gd name="connsiteX3" fmla="*/ 289522 w 579044"/>
                    <a:gd name="connsiteY3" fmla="*/ 636588 h 636588"/>
                    <a:gd name="connsiteX4" fmla="*/ 0 w 579044"/>
                    <a:gd name="connsiteY4" fmla="*/ 318294 h 636588"/>
                    <a:gd name="connsiteX0" fmla="*/ 289522 w 579044"/>
                    <a:gd name="connsiteY0" fmla="*/ 0 h 636588"/>
                    <a:gd name="connsiteX1" fmla="*/ 579044 w 579044"/>
                    <a:gd name="connsiteY1" fmla="*/ 318294 h 636588"/>
                    <a:gd name="connsiteX2" fmla="*/ 289522 w 579044"/>
                    <a:gd name="connsiteY2" fmla="*/ 636588 h 636588"/>
                    <a:gd name="connsiteX3" fmla="*/ 0 w 579044"/>
                    <a:gd name="connsiteY3" fmla="*/ 318294 h 636588"/>
                    <a:gd name="connsiteX4" fmla="*/ 380962 w 579044"/>
                    <a:gd name="connsiteY4" fmla="*/ 91440 h 636588"/>
                    <a:gd name="connsiteX0" fmla="*/ 289522 w 579044"/>
                    <a:gd name="connsiteY0" fmla="*/ 0 h 636588"/>
                    <a:gd name="connsiteX1" fmla="*/ 579044 w 579044"/>
                    <a:gd name="connsiteY1" fmla="*/ 318294 h 636588"/>
                    <a:gd name="connsiteX2" fmla="*/ 289522 w 579044"/>
                    <a:gd name="connsiteY2" fmla="*/ 636588 h 636588"/>
                    <a:gd name="connsiteX3" fmla="*/ 0 w 579044"/>
                    <a:gd name="connsiteY3" fmla="*/ 318294 h 636588"/>
                    <a:gd name="connsiteX4" fmla="*/ 342862 w 579044"/>
                    <a:gd name="connsiteY4" fmla="*/ 170815 h 636588"/>
                    <a:gd name="connsiteX0" fmla="*/ 349847 w 579044"/>
                    <a:gd name="connsiteY0" fmla="*/ 39186 h 507499"/>
                    <a:gd name="connsiteX1" fmla="*/ 579044 w 579044"/>
                    <a:gd name="connsiteY1" fmla="*/ 189205 h 507499"/>
                    <a:gd name="connsiteX2" fmla="*/ 289522 w 579044"/>
                    <a:gd name="connsiteY2" fmla="*/ 507499 h 507499"/>
                    <a:gd name="connsiteX3" fmla="*/ 0 w 579044"/>
                    <a:gd name="connsiteY3" fmla="*/ 189205 h 507499"/>
                    <a:gd name="connsiteX4" fmla="*/ 342862 w 579044"/>
                    <a:gd name="connsiteY4" fmla="*/ 41726 h 507499"/>
                    <a:gd name="connsiteX0" fmla="*/ 349847 w 579044"/>
                    <a:gd name="connsiteY0" fmla="*/ 39186 h 507499"/>
                    <a:gd name="connsiteX1" fmla="*/ 579044 w 579044"/>
                    <a:gd name="connsiteY1" fmla="*/ 189205 h 507499"/>
                    <a:gd name="connsiteX2" fmla="*/ 289522 w 579044"/>
                    <a:gd name="connsiteY2" fmla="*/ 507499 h 507499"/>
                    <a:gd name="connsiteX3" fmla="*/ 0 w 579044"/>
                    <a:gd name="connsiteY3" fmla="*/ 189205 h 507499"/>
                    <a:gd name="connsiteX4" fmla="*/ 342862 w 579044"/>
                    <a:gd name="connsiteY4" fmla="*/ 41726 h 5074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79044" h="507499">
                      <a:moveTo>
                        <a:pt x="349847" y="39186"/>
                      </a:moveTo>
                      <a:cubicBezTo>
                        <a:pt x="497046" y="-33839"/>
                        <a:pt x="579044" y="13416"/>
                        <a:pt x="579044" y="189205"/>
                      </a:cubicBezTo>
                      <a:cubicBezTo>
                        <a:pt x="579044" y="364994"/>
                        <a:pt x="449421" y="507499"/>
                        <a:pt x="289522" y="507499"/>
                      </a:cubicBezTo>
                      <a:cubicBezTo>
                        <a:pt x="129623" y="507499"/>
                        <a:pt x="0" y="364994"/>
                        <a:pt x="0" y="189205"/>
                      </a:cubicBezTo>
                      <a:cubicBezTo>
                        <a:pt x="0" y="13416"/>
                        <a:pt x="91523" y="-49714"/>
                        <a:pt x="342862" y="41726"/>
                      </a:cubicBezTo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65" name="フリーフォーム 564"/>
                <p:cNvSpPr/>
                <p:nvPr/>
              </p:nvSpPr>
              <p:spPr>
                <a:xfrm>
                  <a:off x="8155267" y="4874987"/>
                  <a:ext cx="574531" cy="154607"/>
                </a:xfrm>
                <a:custGeom>
                  <a:avLst/>
                  <a:gdLst>
                    <a:gd name="connsiteX0" fmla="*/ 287487 w 574531"/>
                    <a:gd name="connsiteY0" fmla="*/ 0 h 142237"/>
                    <a:gd name="connsiteX1" fmla="*/ 541357 w 574531"/>
                    <a:gd name="connsiteY1" fmla="*/ 37116 h 142237"/>
                    <a:gd name="connsiteX2" fmla="*/ 565729 w 574531"/>
                    <a:gd name="connsiteY2" fmla="*/ 49875 h 142237"/>
                    <a:gd name="connsiteX3" fmla="*/ 574531 w 574531"/>
                    <a:gd name="connsiteY3" fmla="*/ 142237 h 142237"/>
                    <a:gd name="connsiteX4" fmla="*/ 507831 w 574531"/>
                    <a:gd name="connsiteY4" fmla="*/ 105999 h 142237"/>
                    <a:gd name="connsiteX5" fmla="*/ 499725 w 574531"/>
                    <a:gd name="connsiteY5" fmla="*/ 90229 h 142237"/>
                    <a:gd name="connsiteX6" fmla="*/ 504681 w 574531"/>
                    <a:gd name="connsiteY6" fmla="*/ 142237 h 142237"/>
                    <a:gd name="connsiteX7" fmla="*/ 437981 w 574531"/>
                    <a:gd name="connsiteY7" fmla="*/ 105999 h 142237"/>
                    <a:gd name="connsiteX8" fmla="*/ 429875 w 574531"/>
                    <a:gd name="connsiteY8" fmla="*/ 90229 h 142237"/>
                    <a:gd name="connsiteX9" fmla="*/ 434831 w 574531"/>
                    <a:gd name="connsiteY9" fmla="*/ 142237 h 142237"/>
                    <a:gd name="connsiteX10" fmla="*/ 368131 w 574531"/>
                    <a:gd name="connsiteY10" fmla="*/ 105999 h 142237"/>
                    <a:gd name="connsiteX11" fmla="*/ 360025 w 574531"/>
                    <a:gd name="connsiteY11" fmla="*/ 90229 h 142237"/>
                    <a:gd name="connsiteX12" fmla="*/ 364981 w 574531"/>
                    <a:gd name="connsiteY12" fmla="*/ 142237 h 142237"/>
                    <a:gd name="connsiteX13" fmla="*/ 298281 w 574531"/>
                    <a:gd name="connsiteY13" fmla="*/ 105999 h 142237"/>
                    <a:gd name="connsiteX14" fmla="*/ 294073 w 574531"/>
                    <a:gd name="connsiteY14" fmla="*/ 97812 h 142237"/>
                    <a:gd name="connsiteX15" fmla="*/ 298306 w 574531"/>
                    <a:gd name="connsiteY15" fmla="*/ 142237 h 142237"/>
                    <a:gd name="connsiteX16" fmla="*/ 231606 w 574531"/>
                    <a:gd name="connsiteY16" fmla="*/ 105999 h 142237"/>
                    <a:gd name="connsiteX17" fmla="*/ 223500 w 574531"/>
                    <a:gd name="connsiteY17" fmla="*/ 90229 h 142237"/>
                    <a:gd name="connsiteX18" fmla="*/ 228456 w 574531"/>
                    <a:gd name="connsiteY18" fmla="*/ 142237 h 142237"/>
                    <a:gd name="connsiteX19" fmla="*/ 161756 w 574531"/>
                    <a:gd name="connsiteY19" fmla="*/ 105999 h 142237"/>
                    <a:gd name="connsiteX20" fmla="*/ 153650 w 574531"/>
                    <a:gd name="connsiteY20" fmla="*/ 90229 h 142237"/>
                    <a:gd name="connsiteX21" fmla="*/ 158606 w 574531"/>
                    <a:gd name="connsiteY21" fmla="*/ 142237 h 142237"/>
                    <a:gd name="connsiteX22" fmla="*/ 91906 w 574531"/>
                    <a:gd name="connsiteY22" fmla="*/ 105999 h 142237"/>
                    <a:gd name="connsiteX23" fmla="*/ 83800 w 574531"/>
                    <a:gd name="connsiteY23" fmla="*/ 90229 h 142237"/>
                    <a:gd name="connsiteX24" fmla="*/ 88756 w 574531"/>
                    <a:gd name="connsiteY24" fmla="*/ 142237 h 142237"/>
                    <a:gd name="connsiteX25" fmla="*/ 1841 w 574531"/>
                    <a:gd name="connsiteY25" fmla="*/ 66672 h 142237"/>
                    <a:gd name="connsiteX26" fmla="*/ 0 w 574531"/>
                    <a:gd name="connsiteY26" fmla="*/ 54715 h 142237"/>
                    <a:gd name="connsiteX27" fmla="*/ 33617 w 574531"/>
                    <a:gd name="connsiteY27" fmla="*/ 37116 h 142237"/>
                    <a:gd name="connsiteX28" fmla="*/ 287487 w 574531"/>
                    <a:gd name="connsiteY28" fmla="*/ 0 h 142237"/>
                    <a:gd name="connsiteX0" fmla="*/ 287487 w 574531"/>
                    <a:gd name="connsiteY0" fmla="*/ 0 h 142237"/>
                    <a:gd name="connsiteX1" fmla="*/ 541357 w 574531"/>
                    <a:gd name="connsiteY1" fmla="*/ 37116 h 142237"/>
                    <a:gd name="connsiteX2" fmla="*/ 565729 w 574531"/>
                    <a:gd name="connsiteY2" fmla="*/ 49875 h 142237"/>
                    <a:gd name="connsiteX3" fmla="*/ 574531 w 574531"/>
                    <a:gd name="connsiteY3" fmla="*/ 142237 h 142237"/>
                    <a:gd name="connsiteX4" fmla="*/ 507831 w 574531"/>
                    <a:gd name="connsiteY4" fmla="*/ 105999 h 142237"/>
                    <a:gd name="connsiteX5" fmla="*/ 499725 w 574531"/>
                    <a:gd name="connsiteY5" fmla="*/ 90229 h 142237"/>
                    <a:gd name="connsiteX6" fmla="*/ 504681 w 574531"/>
                    <a:gd name="connsiteY6" fmla="*/ 142237 h 142237"/>
                    <a:gd name="connsiteX7" fmla="*/ 437981 w 574531"/>
                    <a:gd name="connsiteY7" fmla="*/ 105999 h 142237"/>
                    <a:gd name="connsiteX8" fmla="*/ 429875 w 574531"/>
                    <a:gd name="connsiteY8" fmla="*/ 90229 h 142237"/>
                    <a:gd name="connsiteX9" fmla="*/ 434831 w 574531"/>
                    <a:gd name="connsiteY9" fmla="*/ 142237 h 142237"/>
                    <a:gd name="connsiteX10" fmla="*/ 368131 w 574531"/>
                    <a:gd name="connsiteY10" fmla="*/ 105999 h 142237"/>
                    <a:gd name="connsiteX11" fmla="*/ 360025 w 574531"/>
                    <a:gd name="connsiteY11" fmla="*/ 90229 h 142237"/>
                    <a:gd name="connsiteX12" fmla="*/ 364981 w 574531"/>
                    <a:gd name="connsiteY12" fmla="*/ 142237 h 142237"/>
                    <a:gd name="connsiteX13" fmla="*/ 298281 w 574531"/>
                    <a:gd name="connsiteY13" fmla="*/ 105999 h 142237"/>
                    <a:gd name="connsiteX14" fmla="*/ 294073 w 574531"/>
                    <a:gd name="connsiteY14" fmla="*/ 97812 h 142237"/>
                    <a:gd name="connsiteX15" fmla="*/ 298306 w 574531"/>
                    <a:gd name="connsiteY15" fmla="*/ 142237 h 142237"/>
                    <a:gd name="connsiteX16" fmla="*/ 231606 w 574531"/>
                    <a:gd name="connsiteY16" fmla="*/ 105999 h 142237"/>
                    <a:gd name="connsiteX17" fmla="*/ 223500 w 574531"/>
                    <a:gd name="connsiteY17" fmla="*/ 90229 h 142237"/>
                    <a:gd name="connsiteX18" fmla="*/ 228456 w 574531"/>
                    <a:gd name="connsiteY18" fmla="*/ 142237 h 142237"/>
                    <a:gd name="connsiteX19" fmla="*/ 161756 w 574531"/>
                    <a:gd name="connsiteY19" fmla="*/ 105999 h 142237"/>
                    <a:gd name="connsiteX20" fmla="*/ 153650 w 574531"/>
                    <a:gd name="connsiteY20" fmla="*/ 90229 h 142237"/>
                    <a:gd name="connsiteX21" fmla="*/ 158606 w 574531"/>
                    <a:gd name="connsiteY21" fmla="*/ 142237 h 142237"/>
                    <a:gd name="connsiteX22" fmla="*/ 91906 w 574531"/>
                    <a:gd name="connsiteY22" fmla="*/ 105999 h 142237"/>
                    <a:gd name="connsiteX23" fmla="*/ 83800 w 574531"/>
                    <a:gd name="connsiteY23" fmla="*/ 90229 h 142237"/>
                    <a:gd name="connsiteX24" fmla="*/ 88756 w 574531"/>
                    <a:gd name="connsiteY24" fmla="*/ 142237 h 142237"/>
                    <a:gd name="connsiteX25" fmla="*/ 1841 w 574531"/>
                    <a:gd name="connsiteY25" fmla="*/ 66672 h 142237"/>
                    <a:gd name="connsiteX26" fmla="*/ 0 w 574531"/>
                    <a:gd name="connsiteY26" fmla="*/ 54715 h 142237"/>
                    <a:gd name="connsiteX27" fmla="*/ 33617 w 574531"/>
                    <a:gd name="connsiteY27" fmla="*/ 37116 h 142237"/>
                    <a:gd name="connsiteX28" fmla="*/ 378927 w 574531"/>
                    <a:gd name="connsiteY28" fmla="*/ 54626 h 142237"/>
                    <a:gd name="connsiteX0" fmla="*/ 287487 w 574531"/>
                    <a:gd name="connsiteY0" fmla="*/ 0 h 142237"/>
                    <a:gd name="connsiteX1" fmla="*/ 541357 w 574531"/>
                    <a:gd name="connsiteY1" fmla="*/ 37116 h 142237"/>
                    <a:gd name="connsiteX2" fmla="*/ 565729 w 574531"/>
                    <a:gd name="connsiteY2" fmla="*/ 49875 h 142237"/>
                    <a:gd name="connsiteX3" fmla="*/ 574531 w 574531"/>
                    <a:gd name="connsiteY3" fmla="*/ 142237 h 142237"/>
                    <a:gd name="connsiteX4" fmla="*/ 507831 w 574531"/>
                    <a:gd name="connsiteY4" fmla="*/ 105999 h 142237"/>
                    <a:gd name="connsiteX5" fmla="*/ 499725 w 574531"/>
                    <a:gd name="connsiteY5" fmla="*/ 90229 h 142237"/>
                    <a:gd name="connsiteX6" fmla="*/ 504681 w 574531"/>
                    <a:gd name="connsiteY6" fmla="*/ 142237 h 142237"/>
                    <a:gd name="connsiteX7" fmla="*/ 437981 w 574531"/>
                    <a:gd name="connsiteY7" fmla="*/ 105999 h 142237"/>
                    <a:gd name="connsiteX8" fmla="*/ 429875 w 574531"/>
                    <a:gd name="connsiteY8" fmla="*/ 90229 h 142237"/>
                    <a:gd name="connsiteX9" fmla="*/ 434831 w 574531"/>
                    <a:gd name="connsiteY9" fmla="*/ 142237 h 142237"/>
                    <a:gd name="connsiteX10" fmla="*/ 368131 w 574531"/>
                    <a:gd name="connsiteY10" fmla="*/ 105999 h 142237"/>
                    <a:gd name="connsiteX11" fmla="*/ 360025 w 574531"/>
                    <a:gd name="connsiteY11" fmla="*/ 90229 h 142237"/>
                    <a:gd name="connsiteX12" fmla="*/ 364981 w 574531"/>
                    <a:gd name="connsiteY12" fmla="*/ 142237 h 142237"/>
                    <a:gd name="connsiteX13" fmla="*/ 298281 w 574531"/>
                    <a:gd name="connsiteY13" fmla="*/ 105999 h 142237"/>
                    <a:gd name="connsiteX14" fmla="*/ 294073 w 574531"/>
                    <a:gd name="connsiteY14" fmla="*/ 97812 h 142237"/>
                    <a:gd name="connsiteX15" fmla="*/ 298306 w 574531"/>
                    <a:gd name="connsiteY15" fmla="*/ 142237 h 142237"/>
                    <a:gd name="connsiteX16" fmla="*/ 231606 w 574531"/>
                    <a:gd name="connsiteY16" fmla="*/ 105999 h 142237"/>
                    <a:gd name="connsiteX17" fmla="*/ 223500 w 574531"/>
                    <a:gd name="connsiteY17" fmla="*/ 90229 h 142237"/>
                    <a:gd name="connsiteX18" fmla="*/ 228456 w 574531"/>
                    <a:gd name="connsiteY18" fmla="*/ 142237 h 142237"/>
                    <a:gd name="connsiteX19" fmla="*/ 161756 w 574531"/>
                    <a:gd name="connsiteY19" fmla="*/ 105999 h 142237"/>
                    <a:gd name="connsiteX20" fmla="*/ 153650 w 574531"/>
                    <a:gd name="connsiteY20" fmla="*/ 90229 h 142237"/>
                    <a:gd name="connsiteX21" fmla="*/ 158606 w 574531"/>
                    <a:gd name="connsiteY21" fmla="*/ 142237 h 142237"/>
                    <a:gd name="connsiteX22" fmla="*/ 91906 w 574531"/>
                    <a:gd name="connsiteY22" fmla="*/ 105999 h 142237"/>
                    <a:gd name="connsiteX23" fmla="*/ 83800 w 574531"/>
                    <a:gd name="connsiteY23" fmla="*/ 90229 h 142237"/>
                    <a:gd name="connsiteX24" fmla="*/ 88756 w 574531"/>
                    <a:gd name="connsiteY24" fmla="*/ 142237 h 142237"/>
                    <a:gd name="connsiteX25" fmla="*/ 1841 w 574531"/>
                    <a:gd name="connsiteY25" fmla="*/ 66672 h 142237"/>
                    <a:gd name="connsiteX26" fmla="*/ 0 w 574531"/>
                    <a:gd name="connsiteY26" fmla="*/ 54715 h 142237"/>
                    <a:gd name="connsiteX27" fmla="*/ 33617 w 574531"/>
                    <a:gd name="connsiteY27" fmla="*/ 37116 h 142237"/>
                    <a:gd name="connsiteX0" fmla="*/ 287487 w 574531"/>
                    <a:gd name="connsiteY0" fmla="*/ 0 h 142237"/>
                    <a:gd name="connsiteX1" fmla="*/ 541357 w 574531"/>
                    <a:gd name="connsiteY1" fmla="*/ 37116 h 142237"/>
                    <a:gd name="connsiteX2" fmla="*/ 565729 w 574531"/>
                    <a:gd name="connsiteY2" fmla="*/ 49875 h 142237"/>
                    <a:gd name="connsiteX3" fmla="*/ 574531 w 574531"/>
                    <a:gd name="connsiteY3" fmla="*/ 142237 h 142237"/>
                    <a:gd name="connsiteX4" fmla="*/ 507831 w 574531"/>
                    <a:gd name="connsiteY4" fmla="*/ 105999 h 142237"/>
                    <a:gd name="connsiteX5" fmla="*/ 499725 w 574531"/>
                    <a:gd name="connsiteY5" fmla="*/ 90229 h 142237"/>
                    <a:gd name="connsiteX6" fmla="*/ 504681 w 574531"/>
                    <a:gd name="connsiteY6" fmla="*/ 142237 h 142237"/>
                    <a:gd name="connsiteX7" fmla="*/ 437981 w 574531"/>
                    <a:gd name="connsiteY7" fmla="*/ 105999 h 142237"/>
                    <a:gd name="connsiteX8" fmla="*/ 429875 w 574531"/>
                    <a:gd name="connsiteY8" fmla="*/ 90229 h 142237"/>
                    <a:gd name="connsiteX9" fmla="*/ 434831 w 574531"/>
                    <a:gd name="connsiteY9" fmla="*/ 142237 h 142237"/>
                    <a:gd name="connsiteX10" fmla="*/ 368131 w 574531"/>
                    <a:gd name="connsiteY10" fmla="*/ 105999 h 142237"/>
                    <a:gd name="connsiteX11" fmla="*/ 360025 w 574531"/>
                    <a:gd name="connsiteY11" fmla="*/ 90229 h 142237"/>
                    <a:gd name="connsiteX12" fmla="*/ 364981 w 574531"/>
                    <a:gd name="connsiteY12" fmla="*/ 142237 h 142237"/>
                    <a:gd name="connsiteX13" fmla="*/ 298281 w 574531"/>
                    <a:gd name="connsiteY13" fmla="*/ 105999 h 142237"/>
                    <a:gd name="connsiteX14" fmla="*/ 294073 w 574531"/>
                    <a:gd name="connsiteY14" fmla="*/ 97812 h 142237"/>
                    <a:gd name="connsiteX15" fmla="*/ 298306 w 574531"/>
                    <a:gd name="connsiteY15" fmla="*/ 142237 h 142237"/>
                    <a:gd name="connsiteX16" fmla="*/ 231606 w 574531"/>
                    <a:gd name="connsiteY16" fmla="*/ 105999 h 142237"/>
                    <a:gd name="connsiteX17" fmla="*/ 223500 w 574531"/>
                    <a:gd name="connsiteY17" fmla="*/ 90229 h 142237"/>
                    <a:gd name="connsiteX18" fmla="*/ 228456 w 574531"/>
                    <a:gd name="connsiteY18" fmla="*/ 142237 h 142237"/>
                    <a:gd name="connsiteX19" fmla="*/ 161756 w 574531"/>
                    <a:gd name="connsiteY19" fmla="*/ 105999 h 142237"/>
                    <a:gd name="connsiteX20" fmla="*/ 153650 w 574531"/>
                    <a:gd name="connsiteY20" fmla="*/ 90229 h 142237"/>
                    <a:gd name="connsiteX21" fmla="*/ 158606 w 574531"/>
                    <a:gd name="connsiteY21" fmla="*/ 142237 h 142237"/>
                    <a:gd name="connsiteX22" fmla="*/ 91906 w 574531"/>
                    <a:gd name="connsiteY22" fmla="*/ 105999 h 142237"/>
                    <a:gd name="connsiteX23" fmla="*/ 83800 w 574531"/>
                    <a:gd name="connsiteY23" fmla="*/ 90229 h 142237"/>
                    <a:gd name="connsiteX24" fmla="*/ 88756 w 574531"/>
                    <a:gd name="connsiteY24" fmla="*/ 142237 h 142237"/>
                    <a:gd name="connsiteX25" fmla="*/ 1841 w 574531"/>
                    <a:gd name="connsiteY25" fmla="*/ 66672 h 142237"/>
                    <a:gd name="connsiteX26" fmla="*/ 0 w 574531"/>
                    <a:gd name="connsiteY26" fmla="*/ 54715 h 142237"/>
                    <a:gd name="connsiteX0" fmla="*/ 541357 w 574531"/>
                    <a:gd name="connsiteY0" fmla="*/ 0 h 105121"/>
                    <a:gd name="connsiteX1" fmla="*/ 565729 w 574531"/>
                    <a:gd name="connsiteY1" fmla="*/ 12759 h 105121"/>
                    <a:gd name="connsiteX2" fmla="*/ 574531 w 574531"/>
                    <a:gd name="connsiteY2" fmla="*/ 105121 h 105121"/>
                    <a:gd name="connsiteX3" fmla="*/ 507831 w 574531"/>
                    <a:gd name="connsiteY3" fmla="*/ 68883 h 105121"/>
                    <a:gd name="connsiteX4" fmla="*/ 499725 w 574531"/>
                    <a:gd name="connsiteY4" fmla="*/ 53113 h 105121"/>
                    <a:gd name="connsiteX5" fmla="*/ 504681 w 574531"/>
                    <a:gd name="connsiteY5" fmla="*/ 105121 h 105121"/>
                    <a:gd name="connsiteX6" fmla="*/ 437981 w 574531"/>
                    <a:gd name="connsiteY6" fmla="*/ 68883 h 105121"/>
                    <a:gd name="connsiteX7" fmla="*/ 429875 w 574531"/>
                    <a:gd name="connsiteY7" fmla="*/ 53113 h 105121"/>
                    <a:gd name="connsiteX8" fmla="*/ 434831 w 574531"/>
                    <a:gd name="connsiteY8" fmla="*/ 105121 h 105121"/>
                    <a:gd name="connsiteX9" fmla="*/ 368131 w 574531"/>
                    <a:gd name="connsiteY9" fmla="*/ 68883 h 105121"/>
                    <a:gd name="connsiteX10" fmla="*/ 360025 w 574531"/>
                    <a:gd name="connsiteY10" fmla="*/ 53113 h 105121"/>
                    <a:gd name="connsiteX11" fmla="*/ 364981 w 574531"/>
                    <a:gd name="connsiteY11" fmla="*/ 105121 h 105121"/>
                    <a:gd name="connsiteX12" fmla="*/ 298281 w 574531"/>
                    <a:gd name="connsiteY12" fmla="*/ 68883 h 105121"/>
                    <a:gd name="connsiteX13" fmla="*/ 294073 w 574531"/>
                    <a:gd name="connsiteY13" fmla="*/ 60696 h 105121"/>
                    <a:gd name="connsiteX14" fmla="*/ 298306 w 574531"/>
                    <a:gd name="connsiteY14" fmla="*/ 105121 h 105121"/>
                    <a:gd name="connsiteX15" fmla="*/ 231606 w 574531"/>
                    <a:gd name="connsiteY15" fmla="*/ 68883 h 105121"/>
                    <a:gd name="connsiteX16" fmla="*/ 223500 w 574531"/>
                    <a:gd name="connsiteY16" fmla="*/ 53113 h 105121"/>
                    <a:gd name="connsiteX17" fmla="*/ 228456 w 574531"/>
                    <a:gd name="connsiteY17" fmla="*/ 105121 h 105121"/>
                    <a:gd name="connsiteX18" fmla="*/ 161756 w 574531"/>
                    <a:gd name="connsiteY18" fmla="*/ 68883 h 105121"/>
                    <a:gd name="connsiteX19" fmla="*/ 153650 w 574531"/>
                    <a:gd name="connsiteY19" fmla="*/ 53113 h 105121"/>
                    <a:gd name="connsiteX20" fmla="*/ 158606 w 574531"/>
                    <a:gd name="connsiteY20" fmla="*/ 105121 h 105121"/>
                    <a:gd name="connsiteX21" fmla="*/ 91906 w 574531"/>
                    <a:gd name="connsiteY21" fmla="*/ 68883 h 105121"/>
                    <a:gd name="connsiteX22" fmla="*/ 83800 w 574531"/>
                    <a:gd name="connsiteY22" fmla="*/ 53113 h 105121"/>
                    <a:gd name="connsiteX23" fmla="*/ 88756 w 574531"/>
                    <a:gd name="connsiteY23" fmla="*/ 105121 h 105121"/>
                    <a:gd name="connsiteX24" fmla="*/ 1841 w 574531"/>
                    <a:gd name="connsiteY24" fmla="*/ 29556 h 105121"/>
                    <a:gd name="connsiteX25" fmla="*/ 0 w 574531"/>
                    <a:gd name="connsiteY25" fmla="*/ 17599 h 105121"/>
                    <a:gd name="connsiteX0" fmla="*/ 565729 w 574531"/>
                    <a:gd name="connsiteY0" fmla="*/ 0 h 92362"/>
                    <a:gd name="connsiteX1" fmla="*/ 574531 w 574531"/>
                    <a:gd name="connsiteY1" fmla="*/ 92362 h 92362"/>
                    <a:gd name="connsiteX2" fmla="*/ 507831 w 574531"/>
                    <a:gd name="connsiteY2" fmla="*/ 56124 h 92362"/>
                    <a:gd name="connsiteX3" fmla="*/ 499725 w 574531"/>
                    <a:gd name="connsiteY3" fmla="*/ 40354 h 92362"/>
                    <a:gd name="connsiteX4" fmla="*/ 504681 w 574531"/>
                    <a:gd name="connsiteY4" fmla="*/ 92362 h 92362"/>
                    <a:gd name="connsiteX5" fmla="*/ 437981 w 574531"/>
                    <a:gd name="connsiteY5" fmla="*/ 56124 h 92362"/>
                    <a:gd name="connsiteX6" fmla="*/ 429875 w 574531"/>
                    <a:gd name="connsiteY6" fmla="*/ 40354 h 92362"/>
                    <a:gd name="connsiteX7" fmla="*/ 434831 w 574531"/>
                    <a:gd name="connsiteY7" fmla="*/ 92362 h 92362"/>
                    <a:gd name="connsiteX8" fmla="*/ 368131 w 574531"/>
                    <a:gd name="connsiteY8" fmla="*/ 56124 h 92362"/>
                    <a:gd name="connsiteX9" fmla="*/ 360025 w 574531"/>
                    <a:gd name="connsiteY9" fmla="*/ 40354 h 92362"/>
                    <a:gd name="connsiteX10" fmla="*/ 364981 w 574531"/>
                    <a:gd name="connsiteY10" fmla="*/ 92362 h 92362"/>
                    <a:gd name="connsiteX11" fmla="*/ 298281 w 574531"/>
                    <a:gd name="connsiteY11" fmla="*/ 56124 h 92362"/>
                    <a:gd name="connsiteX12" fmla="*/ 294073 w 574531"/>
                    <a:gd name="connsiteY12" fmla="*/ 47937 h 92362"/>
                    <a:gd name="connsiteX13" fmla="*/ 298306 w 574531"/>
                    <a:gd name="connsiteY13" fmla="*/ 92362 h 92362"/>
                    <a:gd name="connsiteX14" fmla="*/ 231606 w 574531"/>
                    <a:gd name="connsiteY14" fmla="*/ 56124 h 92362"/>
                    <a:gd name="connsiteX15" fmla="*/ 223500 w 574531"/>
                    <a:gd name="connsiteY15" fmla="*/ 40354 h 92362"/>
                    <a:gd name="connsiteX16" fmla="*/ 228456 w 574531"/>
                    <a:gd name="connsiteY16" fmla="*/ 92362 h 92362"/>
                    <a:gd name="connsiteX17" fmla="*/ 161756 w 574531"/>
                    <a:gd name="connsiteY17" fmla="*/ 56124 h 92362"/>
                    <a:gd name="connsiteX18" fmla="*/ 153650 w 574531"/>
                    <a:gd name="connsiteY18" fmla="*/ 40354 h 92362"/>
                    <a:gd name="connsiteX19" fmla="*/ 158606 w 574531"/>
                    <a:gd name="connsiteY19" fmla="*/ 92362 h 92362"/>
                    <a:gd name="connsiteX20" fmla="*/ 91906 w 574531"/>
                    <a:gd name="connsiteY20" fmla="*/ 56124 h 92362"/>
                    <a:gd name="connsiteX21" fmla="*/ 83800 w 574531"/>
                    <a:gd name="connsiteY21" fmla="*/ 40354 h 92362"/>
                    <a:gd name="connsiteX22" fmla="*/ 88756 w 574531"/>
                    <a:gd name="connsiteY22" fmla="*/ 92362 h 92362"/>
                    <a:gd name="connsiteX23" fmla="*/ 1841 w 574531"/>
                    <a:gd name="connsiteY23" fmla="*/ 16797 h 92362"/>
                    <a:gd name="connsiteX24" fmla="*/ 0 w 574531"/>
                    <a:gd name="connsiteY24" fmla="*/ 4840 h 923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574531" h="92362">
                      <a:moveTo>
                        <a:pt x="565729" y="0"/>
                      </a:moveTo>
                      <a:lnTo>
                        <a:pt x="574531" y="92362"/>
                      </a:lnTo>
                      <a:cubicBezTo>
                        <a:pt x="548483" y="92362"/>
                        <a:pt x="524901" y="78514"/>
                        <a:pt x="507831" y="56124"/>
                      </a:cubicBezTo>
                      <a:lnTo>
                        <a:pt x="499725" y="40354"/>
                      </a:lnTo>
                      <a:lnTo>
                        <a:pt x="504681" y="92362"/>
                      </a:lnTo>
                      <a:cubicBezTo>
                        <a:pt x="478633" y="92362"/>
                        <a:pt x="455051" y="78514"/>
                        <a:pt x="437981" y="56124"/>
                      </a:cubicBezTo>
                      <a:lnTo>
                        <a:pt x="429875" y="40354"/>
                      </a:lnTo>
                      <a:lnTo>
                        <a:pt x="434831" y="92362"/>
                      </a:lnTo>
                      <a:cubicBezTo>
                        <a:pt x="408783" y="92362"/>
                        <a:pt x="385201" y="78514"/>
                        <a:pt x="368131" y="56124"/>
                      </a:cubicBezTo>
                      <a:lnTo>
                        <a:pt x="360025" y="40354"/>
                      </a:lnTo>
                      <a:lnTo>
                        <a:pt x="364981" y="92362"/>
                      </a:lnTo>
                      <a:cubicBezTo>
                        <a:pt x="338933" y="92362"/>
                        <a:pt x="315351" y="78514"/>
                        <a:pt x="298281" y="56124"/>
                      </a:cubicBezTo>
                      <a:lnTo>
                        <a:pt x="294073" y="47937"/>
                      </a:lnTo>
                      <a:lnTo>
                        <a:pt x="298306" y="92362"/>
                      </a:lnTo>
                      <a:cubicBezTo>
                        <a:pt x="272258" y="92362"/>
                        <a:pt x="248676" y="78514"/>
                        <a:pt x="231606" y="56124"/>
                      </a:cubicBezTo>
                      <a:lnTo>
                        <a:pt x="223500" y="40354"/>
                      </a:lnTo>
                      <a:lnTo>
                        <a:pt x="228456" y="92362"/>
                      </a:lnTo>
                      <a:cubicBezTo>
                        <a:pt x="202408" y="92362"/>
                        <a:pt x="178826" y="78514"/>
                        <a:pt x="161756" y="56124"/>
                      </a:cubicBezTo>
                      <a:lnTo>
                        <a:pt x="153650" y="40354"/>
                      </a:lnTo>
                      <a:lnTo>
                        <a:pt x="158606" y="92362"/>
                      </a:lnTo>
                      <a:cubicBezTo>
                        <a:pt x="132558" y="92362"/>
                        <a:pt x="108976" y="78514"/>
                        <a:pt x="91906" y="56124"/>
                      </a:cubicBezTo>
                      <a:lnTo>
                        <a:pt x="83800" y="40354"/>
                      </a:lnTo>
                      <a:lnTo>
                        <a:pt x="88756" y="92362"/>
                      </a:lnTo>
                      <a:cubicBezTo>
                        <a:pt x="49684" y="92362"/>
                        <a:pt x="16161" y="61204"/>
                        <a:pt x="1841" y="16797"/>
                      </a:cubicBezTo>
                      <a:lnTo>
                        <a:pt x="0" y="4840"/>
                      </a:lnTo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66" name="角丸四角形 565"/>
                <p:cNvSpPr/>
                <p:nvPr/>
              </p:nvSpPr>
              <p:spPr>
                <a:xfrm>
                  <a:off x="8220739" y="5017242"/>
                  <a:ext cx="119061" cy="144988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67" name="円/楕円 727"/>
                <p:cNvSpPr/>
                <p:nvPr/>
              </p:nvSpPr>
              <p:spPr>
                <a:xfrm>
                  <a:off x="8242715" y="5077585"/>
                  <a:ext cx="75108" cy="75108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68" name="角丸四角形 567"/>
                <p:cNvSpPr/>
                <p:nvPr/>
              </p:nvSpPr>
              <p:spPr>
                <a:xfrm>
                  <a:off x="8558877" y="5017242"/>
                  <a:ext cx="119061" cy="144988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69" name="円/楕円 729"/>
                <p:cNvSpPr/>
                <p:nvPr/>
              </p:nvSpPr>
              <p:spPr>
                <a:xfrm>
                  <a:off x="8580853" y="5077585"/>
                  <a:ext cx="75108" cy="75108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70" name="月 569"/>
                <p:cNvSpPr/>
                <p:nvPr/>
              </p:nvSpPr>
              <p:spPr>
                <a:xfrm rot="16200000">
                  <a:off x="8430434" y="5212622"/>
                  <a:ext cx="25398" cy="75418"/>
                </a:xfrm>
                <a:prstGeom prst="moon">
                  <a:avLst>
                    <a:gd name="adj" fmla="val 87500"/>
                  </a:avLst>
                </a:prstGeom>
                <a:solidFill>
                  <a:srgbClr val="FF9966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71" name="片側の 2 つの角を丸めた四角形 570"/>
                <p:cNvSpPr/>
                <p:nvPr/>
              </p:nvSpPr>
              <p:spPr>
                <a:xfrm>
                  <a:off x="8160627" y="5473933"/>
                  <a:ext cx="562934" cy="502092"/>
                </a:xfrm>
                <a:prstGeom prst="round2SameRect">
                  <a:avLst>
                    <a:gd name="adj1" fmla="val 41975"/>
                    <a:gd name="adj2" fmla="val 0"/>
                  </a:avLst>
                </a:prstGeom>
                <a:solidFill>
                  <a:sysClr val="window" lastClr="FFFFFF">
                    <a:lumMod val="9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72" name="フリーフォーム 571"/>
                <p:cNvSpPr/>
                <p:nvPr/>
              </p:nvSpPr>
              <p:spPr>
                <a:xfrm>
                  <a:off x="8139661" y="5490174"/>
                  <a:ext cx="604867" cy="526203"/>
                </a:xfrm>
                <a:custGeom>
                  <a:avLst/>
                  <a:gdLst>
                    <a:gd name="connsiteX0" fmla="*/ 141626 w 604867"/>
                    <a:gd name="connsiteY0" fmla="*/ 0 h 526203"/>
                    <a:gd name="connsiteX1" fmla="*/ 302434 w 604867"/>
                    <a:gd name="connsiteY1" fmla="*/ 456550 h 526203"/>
                    <a:gd name="connsiteX2" fmla="*/ 463242 w 604867"/>
                    <a:gd name="connsiteY2" fmla="*/ 1 h 526203"/>
                    <a:gd name="connsiteX3" fmla="*/ 476513 w 604867"/>
                    <a:gd name="connsiteY3" fmla="*/ 4120 h 526203"/>
                    <a:gd name="connsiteX4" fmla="*/ 604867 w 604867"/>
                    <a:gd name="connsiteY4" fmla="*/ 197761 h 526203"/>
                    <a:gd name="connsiteX5" fmla="*/ 604867 w 604867"/>
                    <a:gd name="connsiteY5" fmla="*/ 526203 h 526203"/>
                    <a:gd name="connsiteX6" fmla="*/ 0 w 604867"/>
                    <a:gd name="connsiteY6" fmla="*/ 526203 h 526203"/>
                    <a:gd name="connsiteX7" fmla="*/ 0 w 604867"/>
                    <a:gd name="connsiteY7" fmla="*/ 197761 h 526203"/>
                    <a:gd name="connsiteX8" fmla="*/ 128354 w 604867"/>
                    <a:gd name="connsiteY8" fmla="*/ 4120 h 5262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04867" h="526203">
                      <a:moveTo>
                        <a:pt x="141626" y="0"/>
                      </a:moveTo>
                      <a:lnTo>
                        <a:pt x="302434" y="456550"/>
                      </a:lnTo>
                      <a:lnTo>
                        <a:pt x="463242" y="1"/>
                      </a:lnTo>
                      <a:lnTo>
                        <a:pt x="476513" y="4120"/>
                      </a:lnTo>
                      <a:cubicBezTo>
                        <a:pt x="551942" y="36024"/>
                        <a:pt x="604867" y="110712"/>
                        <a:pt x="604867" y="197761"/>
                      </a:cubicBezTo>
                      <a:lnTo>
                        <a:pt x="604867" y="526203"/>
                      </a:lnTo>
                      <a:lnTo>
                        <a:pt x="0" y="526203"/>
                      </a:lnTo>
                      <a:lnTo>
                        <a:pt x="0" y="197761"/>
                      </a:lnTo>
                      <a:cubicBezTo>
                        <a:pt x="0" y="110712"/>
                        <a:pt x="52926" y="36024"/>
                        <a:pt x="128354" y="4120"/>
                      </a:cubicBezTo>
                      <a:close/>
                    </a:path>
                  </a:pathLst>
                </a:custGeom>
                <a:solidFill>
                  <a:sysClr val="windowText" lastClr="000000">
                    <a:lumMod val="65000"/>
                    <a:lumOff val="3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73" name="直角三角形 572"/>
                <p:cNvSpPr/>
                <p:nvPr/>
              </p:nvSpPr>
              <p:spPr>
                <a:xfrm rot="5400000">
                  <a:off x="8276455" y="5481430"/>
                  <a:ext cx="166542" cy="149231"/>
                </a:xfrm>
                <a:prstGeom prst="rtTriangle">
                  <a:avLst/>
                </a:prstGeom>
                <a:solidFill>
                  <a:sysClr val="window" lastClr="FFFFFF">
                    <a:lumMod val="9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74" name="直角三角形 573"/>
                <p:cNvSpPr/>
                <p:nvPr/>
              </p:nvSpPr>
              <p:spPr>
                <a:xfrm rot="16200000" flipH="1">
                  <a:off x="8441192" y="5481430"/>
                  <a:ext cx="166542" cy="149231"/>
                </a:xfrm>
                <a:prstGeom prst="rtTriangle">
                  <a:avLst/>
                </a:prstGeom>
                <a:solidFill>
                  <a:sysClr val="window" lastClr="FFFFFF">
                    <a:lumMod val="9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75" name="円/楕円 4"/>
                <p:cNvSpPr/>
                <p:nvPr/>
              </p:nvSpPr>
              <p:spPr>
                <a:xfrm>
                  <a:off x="8360237" y="5313020"/>
                  <a:ext cx="148210" cy="4571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4934" h="36810">
                      <a:moveTo>
                        <a:pt x="0" y="0"/>
                      </a:moveTo>
                      <a:cubicBezTo>
                        <a:pt x="27202" y="6486"/>
                        <a:pt x="60957" y="9752"/>
                        <a:pt x="97467" y="9752"/>
                      </a:cubicBezTo>
                      <a:cubicBezTo>
                        <a:pt x="133977" y="9752"/>
                        <a:pt x="167732" y="6486"/>
                        <a:pt x="194934" y="0"/>
                      </a:cubicBezTo>
                      <a:cubicBezTo>
                        <a:pt x="186588" y="21408"/>
                        <a:pt x="146006" y="36810"/>
                        <a:pt x="97467" y="36810"/>
                      </a:cubicBezTo>
                      <a:cubicBezTo>
                        <a:pt x="48928" y="36810"/>
                        <a:pt x="8346" y="21408"/>
                        <a:pt x="0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559" name="グループ化 558"/>
              <p:cNvGrpSpPr/>
              <p:nvPr/>
            </p:nvGrpSpPr>
            <p:grpSpPr>
              <a:xfrm>
                <a:off x="8087057" y="5601481"/>
                <a:ext cx="714865" cy="432114"/>
                <a:chOff x="4613406" y="5385927"/>
                <a:chExt cx="1327436" cy="800383"/>
              </a:xfrm>
            </p:grpSpPr>
            <p:sp>
              <p:nvSpPr>
                <p:cNvPr id="560" name="角丸四角形 177"/>
                <p:cNvSpPr/>
                <p:nvPr/>
              </p:nvSpPr>
              <p:spPr>
                <a:xfrm rot="17454214" flipV="1">
                  <a:off x="4380949" y="5618384"/>
                  <a:ext cx="800381" cy="335468"/>
                </a:xfrm>
                <a:custGeom>
                  <a:avLst/>
                  <a:gdLst>
                    <a:gd name="connsiteX0" fmla="*/ 0 w 968115"/>
                    <a:gd name="connsiteY0" fmla="*/ 167734 h 335468"/>
                    <a:gd name="connsiteX1" fmla="*/ 167734 w 968115"/>
                    <a:gd name="connsiteY1" fmla="*/ 0 h 335468"/>
                    <a:gd name="connsiteX2" fmla="*/ 800381 w 968115"/>
                    <a:gd name="connsiteY2" fmla="*/ 0 h 335468"/>
                    <a:gd name="connsiteX3" fmla="*/ 968115 w 968115"/>
                    <a:gd name="connsiteY3" fmla="*/ 167734 h 335468"/>
                    <a:gd name="connsiteX4" fmla="*/ 968115 w 968115"/>
                    <a:gd name="connsiteY4" fmla="*/ 167734 h 335468"/>
                    <a:gd name="connsiteX5" fmla="*/ 800381 w 968115"/>
                    <a:gd name="connsiteY5" fmla="*/ 335468 h 335468"/>
                    <a:gd name="connsiteX6" fmla="*/ 167734 w 968115"/>
                    <a:gd name="connsiteY6" fmla="*/ 335468 h 335468"/>
                    <a:gd name="connsiteX7" fmla="*/ 0 w 968115"/>
                    <a:gd name="connsiteY7" fmla="*/ 167734 h 335468"/>
                    <a:gd name="connsiteX0" fmla="*/ 968115 w 1059555"/>
                    <a:gd name="connsiteY0" fmla="*/ 167734 h 335468"/>
                    <a:gd name="connsiteX1" fmla="*/ 800381 w 1059555"/>
                    <a:gd name="connsiteY1" fmla="*/ 335468 h 335468"/>
                    <a:gd name="connsiteX2" fmla="*/ 167734 w 1059555"/>
                    <a:gd name="connsiteY2" fmla="*/ 335468 h 335468"/>
                    <a:gd name="connsiteX3" fmla="*/ 0 w 1059555"/>
                    <a:gd name="connsiteY3" fmla="*/ 167734 h 335468"/>
                    <a:gd name="connsiteX4" fmla="*/ 167734 w 1059555"/>
                    <a:gd name="connsiteY4" fmla="*/ 0 h 335468"/>
                    <a:gd name="connsiteX5" fmla="*/ 800381 w 1059555"/>
                    <a:gd name="connsiteY5" fmla="*/ 0 h 335468"/>
                    <a:gd name="connsiteX6" fmla="*/ 968115 w 1059555"/>
                    <a:gd name="connsiteY6" fmla="*/ 167734 h 335468"/>
                    <a:gd name="connsiteX7" fmla="*/ 1059555 w 1059555"/>
                    <a:gd name="connsiteY7" fmla="*/ 259174 h 335468"/>
                    <a:gd name="connsiteX0" fmla="*/ 968115 w 1059555"/>
                    <a:gd name="connsiteY0" fmla="*/ 167734 h 335468"/>
                    <a:gd name="connsiteX1" fmla="*/ 800381 w 1059555"/>
                    <a:gd name="connsiteY1" fmla="*/ 335468 h 335468"/>
                    <a:gd name="connsiteX2" fmla="*/ 167734 w 1059555"/>
                    <a:gd name="connsiteY2" fmla="*/ 335468 h 335468"/>
                    <a:gd name="connsiteX3" fmla="*/ 0 w 1059555"/>
                    <a:gd name="connsiteY3" fmla="*/ 167734 h 335468"/>
                    <a:gd name="connsiteX4" fmla="*/ 167734 w 1059555"/>
                    <a:gd name="connsiteY4" fmla="*/ 0 h 335468"/>
                    <a:gd name="connsiteX5" fmla="*/ 800381 w 1059555"/>
                    <a:gd name="connsiteY5" fmla="*/ 0 h 335468"/>
                    <a:gd name="connsiteX6" fmla="*/ 1059555 w 1059555"/>
                    <a:gd name="connsiteY6" fmla="*/ 259174 h 335468"/>
                    <a:gd name="connsiteX0" fmla="*/ 968115 w 968115"/>
                    <a:gd name="connsiteY0" fmla="*/ 167734 h 335468"/>
                    <a:gd name="connsiteX1" fmla="*/ 800381 w 968115"/>
                    <a:gd name="connsiteY1" fmla="*/ 335468 h 335468"/>
                    <a:gd name="connsiteX2" fmla="*/ 167734 w 968115"/>
                    <a:gd name="connsiteY2" fmla="*/ 335468 h 335468"/>
                    <a:gd name="connsiteX3" fmla="*/ 0 w 968115"/>
                    <a:gd name="connsiteY3" fmla="*/ 167734 h 335468"/>
                    <a:gd name="connsiteX4" fmla="*/ 167734 w 968115"/>
                    <a:gd name="connsiteY4" fmla="*/ 0 h 335468"/>
                    <a:gd name="connsiteX5" fmla="*/ 800381 w 968115"/>
                    <a:gd name="connsiteY5" fmla="*/ 0 h 335468"/>
                    <a:gd name="connsiteX0" fmla="*/ 800381 w 800381"/>
                    <a:gd name="connsiteY0" fmla="*/ 335468 h 335468"/>
                    <a:gd name="connsiteX1" fmla="*/ 167734 w 800381"/>
                    <a:gd name="connsiteY1" fmla="*/ 335468 h 335468"/>
                    <a:gd name="connsiteX2" fmla="*/ 0 w 800381"/>
                    <a:gd name="connsiteY2" fmla="*/ 167734 h 335468"/>
                    <a:gd name="connsiteX3" fmla="*/ 167734 w 800381"/>
                    <a:gd name="connsiteY3" fmla="*/ 0 h 335468"/>
                    <a:gd name="connsiteX4" fmla="*/ 800381 w 800381"/>
                    <a:gd name="connsiteY4" fmla="*/ 0 h 335468"/>
                    <a:gd name="connsiteX0" fmla="*/ 800381 w 800381"/>
                    <a:gd name="connsiteY0" fmla="*/ 335468 h 335468"/>
                    <a:gd name="connsiteX1" fmla="*/ 167734 w 800381"/>
                    <a:gd name="connsiteY1" fmla="*/ 335468 h 335468"/>
                    <a:gd name="connsiteX2" fmla="*/ 0 w 800381"/>
                    <a:gd name="connsiteY2" fmla="*/ 167734 h 335468"/>
                    <a:gd name="connsiteX3" fmla="*/ 167734 w 800381"/>
                    <a:gd name="connsiteY3" fmla="*/ 0 h 3354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00381" h="335468">
                      <a:moveTo>
                        <a:pt x="800381" y="335468"/>
                      </a:moveTo>
                      <a:lnTo>
                        <a:pt x="167734" y="335468"/>
                      </a:lnTo>
                      <a:cubicBezTo>
                        <a:pt x="75097" y="335468"/>
                        <a:pt x="0" y="260371"/>
                        <a:pt x="0" y="167734"/>
                      </a:cubicBezTo>
                      <a:cubicBezTo>
                        <a:pt x="0" y="75097"/>
                        <a:pt x="75097" y="0"/>
                        <a:pt x="167734" y="0"/>
                      </a:cubicBezTo>
                    </a:path>
                  </a:pathLst>
                </a:custGeom>
                <a:solidFill>
                  <a:sysClr val="windowText" lastClr="000000">
                    <a:lumMod val="65000"/>
                    <a:lumOff val="3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61" name="角丸四角形 177"/>
                <p:cNvSpPr/>
                <p:nvPr/>
              </p:nvSpPr>
              <p:spPr>
                <a:xfrm rot="4145786" flipH="1" flipV="1">
                  <a:off x="5372918" y="5618385"/>
                  <a:ext cx="800380" cy="335469"/>
                </a:xfrm>
                <a:custGeom>
                  <a:avLst/>
                  <a:gdLst>
                    <a:gd name="connsiteX0" fmla="*/ 0 w 968115"/>
                    <a:gd name="connsiteY0" fmla="*/ 167734 h 335468"/>
                    <a:gd name="connsiteX1" fmla="*/ 167734 w 968115"/>
                    <a:gd name="connsiteY1" fmla="*/ 0 h 335468"/>
                    <a:gd name="connsiteX2" fmla="*/ 800381 w 968115"/>
                    <a:gd name="connsiteY2" fmla="*/ 0 h 335468"/>
                    <a:gd name="connsiteX3" fmla="*/ 968115 w 968115"/>
                    <a:gd name="connsiteY3" fmla="*/ 167734 h 335468"/>
                    <a:gd name="connsiteX4" fmla="*/ 968115 w 968115"/>
                    <a:gd name="connsiteY4" fmla="*/ 167734 h 335468"/>
                    <a:gd name="connsiteX5" fmla="*/ 800381 w 968115"/>
                    <a:gd name="connsiteY5" fmla="*/ 335468 h 335468"/>
                    <a:gd name="connsiteX6" fmla="*/ 167734 w 968115"/>
                    <a:gd name="connsiteY6" fmla="*/ 335468 h 335468"/>
                    <a:gd name="connsiteX7" fmla="*/ 0 w 968115"/>
                    <a:gd name="connsiteY7" fmla="*/ 167734 h 335468"/>
                    <a:gd name="connsiteX0" fmla="*/ 968115 w 1059555"/>
                    <a:gd name="connsiteY0" fmla="*/ 167734 h 335468"/>
                    <a:gd name="connsiteX1" fmla="*/ 800381 w 1059555"/>
                    <a:gd name="connsiteY1" fmla="*/ 335468 h 335468"/>
                    <a:gd name="connsiteX2" fmla="*/ 167734 w 1059555"/>
                    <a:gd name="connsiteY2" fmla="*/ 335468 h 335468"/>
                    <a:gd name="connsiteX3" fmla="*/ 0 w 1059555"/>
                    <a:gd name="connsiteY3" fmla="*/ 167734 h 335468"/>
                    <a:gd name="connsiteX4" fmla="*/ 167734 w 1059555"/>
                    <a:gd name="connsiteY4" fmla="*/ 0 h 335468"/>
                    <a:gd name="connsiteX5" fmla="*/ 800381 w 1059555"/>
                    <a:gd name="connsiteY5" fmla="*/ 0 h 335468"/>
                    <a:gd name="connsiteX6" fmla="*/ 968115 w 1059555"/>
                    <a:gd name="connsiteY6" fmla="*/ 167734 h 335468"/>
                    <a:gd name="connsiteX7" fmla="*/ 1059555 w 1059555"/>
                    <a:gd name="connsiteY7" fmla="*/ 259174 h 335468"/>
                    <a:gd name="connsiteX0" fmla="*/ 968115 w 1059555"/>
                    <a:gd name="connsiteY0" fmla="*/ 167734 h 335468"/>
                    <a:gd name="connsiteX1" fmla="*/ 800381 w 1059555"/>
                    <a:gd name="connsiteY1" fmla="*/ 335468 h 335468"/>
                    <a:gd name="connsiteX2" fmla="*/ 167734 w 1059555"/>
                    <a:gd name="connsiteY2" fmla="*/ 335468 h 335468"/>
                    <a:gd name="connsiteX3" fmla="*/ 0 w 1059555"/>
                    <a:gd name="connsiteY3" fmla="*/ 167734 h 335468"/>
                    <a:gd name="connsiteX4" fmla="*/ 167734 w 1059555"/>
                    <a:gd name="connsiteY4" fmla="*/ 0 h 335468"/>
                    <a:gd name="connsiteX5" fmla="*/ 800381 w 1059555"/>
                    <a:gd name="connsiteY5" fmla="*/ 0 h 335468"/>
                    <a:gd name="connsiteX6" fmla="*/ 1059555 w 1059555"/>
                    <a:gd name="connsiteY6" fmla="*/ 259174 h 335468"/>
                    <a:gd name="connsiteX0" fmla="*/ 968115 w 968115"/>
                    <a:gd name="connsiteY0" fmla="*/ 167734 h 335468"/>
                    <a:gd name="connsiteX1" fmla="*/ 800381 w 968115"/>
                    <a:gd name="connsiteY1" fmla="*/ 335468 h 335468"/>
                    <a:gd name="connsiteX2" fmla="*/ 167734 w 968115"/>
                    <a:gd name="connsiteY2" fmla="*/ 335468 h 335468"/>
                    <a:gd name="connsiteX3" fmla="*/ 0 w 968115"/>
                    <a:gd name="connsiteY3" fmla="*/ 167734 h 335468"/>
                    <a:gd name="connsiteX4" fmla="*/ 167734 w 968115"/>
                    <a:gd name="connsiteY4" fmla="*/ 0 h 335468"/>
                    <a:gd name="connsiteX5" fmla="*/ 800381 w 968115"/>
                    <a:gd name="connsiteY5" fmla="*/ 0 h 335468"/>
                    <a:gd name="connsiteX0" fmla="*/ 800381 w 800381"/>
                    <a:gd name="connsiteY0" fmla="*/ 335468 h 335468"/>
                    <a:gd name="connsiteX1" fmla="*/ 167734 w 800381"/>
                    <a:gd name="connsiteY1" fmla="*/ 335468 h 335468"/>
                    <a:gd name="connsiteX2" fmla="*/ 0 w 800381"/>
                    <a:gd name="connsiteY2" fmla="*/ 167734 h 335468"/>
                    <a:gd name="connsiteX3" fmla="*/ 167734 w 800381"/>
                    <a:gd name="connsiteY3" fmla="*/ 0 h 335468"/>
                    <a:gd name="connsiteX4" fmla="*/ 800381 w 800381"/>
                    <a:gd name="connsiteY4" fmla="*/ 0 h 335468"/>
                    <a:gd name="connsiteX0" fmla="*/ 800381 w 800381"/>
                    <a:gd name="connsiteY0" fmla="*/ 335468 h 335468"/>
                    <a:gd name="connsiteX1" fmla="*/ 167734 w 800381"/>
                    <a:gd name="connsiteY1" fmla="*/ 335468 h 335468"/>
                    <a:gd name="connsiteX2" fmla="*/ 0 w 800381"/>
                    <a:gd name="connsiteY2" fmla="*/ 167734 h 335468"/>
                    <a:gd name="connsiteX3" fmla="*/ 167734 w 800381"/>
                    <a:gd name="connsiteY3" fmla="*/ 0 h 3354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00381" h="335468">
                      <a:moveTo>
                        <a:pt x="800381" y="335468"/>
                      </a:moveTo>
                      <a:lnTo>
                        <a:pt x="167734" y="335468"/>
                      </a:lnTo>
                      <a:cubicBezTo>
                        <a:pt x="75097" y="335468"/>
                        <a:pt x="0" y="260371"/>
                        <a:pt x="0" y="167734"/>
                      </a:cubicBezTo>
                      <a:cubicBezTo>
                        <a:pt x="0" y="75097"/>
                        <a:pt x="75097" y="0"/>
                        <a:pt x="167734" y="0"/>
                      </a:cubicBezTo>
                    </a:path>
                  </a:pathLst>
                </a:custGeom>
                <a:solidFill>
                  <a:sysClr val="windowText" lastClr="000000">
                    <a:lumMod val="65000"/>
                    <a:lumOff val="3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529" name="グループ化 528"/>
            <p:cNvGrpSpPr/>
            <p:nvPr/>
          </p:nvGrpSpPr>
          <p:grpSpPr>
            <a:xfrm>
              <a:off x="4794662" y="2924944"/>
              <a:ext cx="711316" cy="398955"/>
              <a:chOff x="2859979" y="1731565"/>
              <a:chExt cx="505317" cy="283417"/>
            </a:xfrm>
          </p:grpSpPr>
          <p:sp>
            <p:nvSpPr>
              <p:cNvPr id="553" name="角丸四角形 552"/>
              <p:cNvSpPr/>
              <p:nvPr/>
            </p:nvSpPr>
            <p:spPr>
              <a:xfrm>
                <a:off x="2903829" y="1973885"/>
                <a:ext cx="417617" cy="41097"/>
              </a:xfrm>
              <a:prstGeom prst="roundRect">
                <a:avLst/>
              </a:prstGeom>
              <a:solidFill>
                <a:sysClr val="window" lastClr="FFFFFF">
                  <a:lumMod val="6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54" name="角丸四角形 553"/>
              <p:cNvSpPr/>
              <p:nvPr/>
            </p:nvSpPr>
            <p:spPr>
              <a:xfrm>
                <a:off x="2923666" y="1990337"/>
                <a:ext cx="361238" cy="24645"/>
              </a:xfrm>
              <a:prstGeom prst="roundRect">
                <a:avLst/>
              </a:prstGeom>
              <a:pattFill prst="dkVert">
                <a:fgClr>
                  <a:sysClr val="window" lastClr="FFFFFF">
                    <a:lumMod val="65000"/>
                  </a:sysClr>
                </a:fgClr>
                <a:bgClr>
                  <a:sysClr val="windowText" lastClr="000000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55" name="円/楕円 554"/>
              <p:cNvSpPr/>
              <p:nvPr/>
            </p:nvSpPr>
            <p:spPr>
              <a:xfrm>
                <a:off x="3297007" y="1988676"/>
                <a:ext cx="13156" cy="14808"/>
              </a:xfrm>
              <a:prstGeom prst="ellipse">
                <a:avLst/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56" name="台形 555"/>
              <p:cNvSpPr/>
              <p:nvPr/>
            </p:nvSpPr>
            <p:spPr>
              <a:xfrm rot="10800000">
                <a:off x="2859979" y="1754129"/>
                <a:ext cx="505317" cy="219755"/>
              </a:xfrm>
              <a:prstGeom prst="trapezoid">
                <a:avLst/>
              </a:prstGeom>
              <a:solidFill>
                <a:sysClr val="window" lastClr="FFFFFF">
                  <a:lumMod val="6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57" name="台形 556"/>
              <p:cNvSpPr/>
              <p:nvPr/>
            </p:nvSpPr>
            <p:spPr>
              <a:xfrm rot="10800000" flipV="1">
                <a:off x="2859979" y="1731565"/>
                <a:ext cx="505317" cy="22563"/>
              </a:xfrm>
              <a:prstGeom prst="trapezoid">
                <a:avLst/>
              </a:prstGeom>
              <a:solidFill>
                <a:sysClr val="window" lastClr="FFFFFF">
                  <a:lumMod val="7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530" name="グループ化 529"/>
            <p:cNvGrpSpPr/>
            <p:nvPr/>
          </p:nvGrpSpPr>
          <p:grpSpPr>
            <a:xfrm>
              <a:off x="4048514" y="2945141"/>
              <a:ext cx="2192854" cy="977062"/>
              <a:chOff x="3574414" y="4296557"/>
              <a:chExt cx="3156585" cy="1406469"/>
            </a:xfrm>
          </p:grpSpPr>
          <p:grpSp>
            <p:nvGrpSpPr>
              <p:cNvPr id="531" name="グループ化 530"/>
              <p:cNvGrpSpPr/>
              <p:nvPr/>
            </p:nvGrpSpPr>
            <p:grpSpPr>
              <a:xfrm>
                <a:off x="5845643" y="4709383"/>
                <a:ext cx="271507" cy="188958"/>
                <a:chOff x="4524461" y="3756026"/>
                <a:chExt cx="271507" cy="271507"/>
              </a:xfrm>
            </p:grpSpPr>
            <p:sp>
              <p:nvSpPr>
                <p:cNvPr id="551" name="爆発 1 550"/>
                <p:cNvSpPr/>
                <p:nvPr/>
              </p:nvSpPr>
              <p:spPr>
                <a:xfrm>
                  <a:off x="4564585" y="3756026"/>
                  <a:ext cx="206159" cy="271507"/>
                </a:xfrm>
                <a:prstGeom prst="irregularSeal1">
                  <a:avLst/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52" name="爆発 1 551"/>
                <p:cNvSpPr/>
                <p:nvPr/>
              </p:nvSpPr>
              <p:spPr>
                <a:xfrm rot="5639241">
                  <a:off x="4573956" y="3723371"/>
                  <a:ext cx="172517" cy="271507"/>
                </a:xfrm>
                <a:prstGeom prst="irregularSeal1">
                  <a:avLst/>
                </a:pr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532" name="グループ化 531"/>
              <p:cNvGrpSpPr/>
              <p:nvPr/>
            </p:nvGrpSpPr>
            <p:grpSpPr>
              <a:xfrm rot="10247423">
                <a:off x="6045489" y="4699630"/>
                <a:ext cx="271507" cy="188958"/>
                <a:chOff x="4524461" y="3756026"/>
                <a:chExt cx="271507" cy="271507"/>
              </a:xfrm>
            </p:grpSpPr>
            <p:sp>
              <p:nvSpPr>
                <p:cNvPr id="549" name="爆発 1 548"/>
                <p:cNvSpPr/>
                <p:nvPr/>
              </p:nvSpPr>
              <p:spPr>
                <a:xfrm>
                  <a:off x="4564585" y="3756026"/>
                  <a:ext cx="206159" cy="271507"/>
                </a:xfrm>
                <a:prstGeom prst="irregularSeal1">
                  <a:avLst/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50" name="爆発 1 549"/>
                <p:cNvSpPr/>
                <p:nvPr/>
              </p:nvSpPr>
              <p:spPr>
                <a:xfrm rot="5639241">
                  <a:off x="4573956" y="3723371"/>
                  <a:ext cx="172517" cy="271507"/>
                </a:xfrm>
                <a:prstGeom prst="irregularSeal1">
                  <a:avLst/>
                </a:pr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533" name="グループ化 532"/>
              <p:cNvGrpSpPr/>
              <p:nvPr/>
            </p:nvGrpSpPr>
            <p:grpSpPr>
              <a:xfrm rot="10007178">
                <a:off x="3760821" y="4588004"/>
                <a:ext cx="271507" cy="188958"/>
                <a:chOff x="4524461" y="3756026"/>
                <a:chExt cx="271507" cy="271507"/>
              </a:xfrm>
            </p:grpSpPr>
            <p:sp>
              <p:nvSpPr>
                <p:cNvPr id="547" name="爆発 1 546"/>
                <p:cNvSpPr/>
                <p:nvPr/>
              </p:nvSpPr>
              <p:spPr>
                <a:xfrm>
                  <a:off x="4564585" y="3756026"/>
                  <a:ext cx="206159" cy="271507"/>
                </a:xfrm>
                <a:prstGeom prst="irregularSeal1">
                  <a:avLst/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48" name="爆発 1 547"/>
                <p:cNvSpPr/>
                <p:nvPr/>
              </p:nvSpPr>
              <p:spPr>
                <a:xfrm rot="5639241">
                  <a:off x="4573956" y="3723371"/>
                  <a:ext cx="172517" cy="271507"/>
                </a:xfrm>
                <a:prstGeom prst="irregularSeal1">
                  <a:avLst/>
                </a:pr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534" name="正方形/長方形 4"/>
              <p:cNvSpPr/>
              <p:nvPr/>
            </p:nvSpPr>
            <p:spPr>
              <a:xfrm>
                <a:off x="3676331" y="4918166"/>
                <a:ext cx="2952750" cy="784860"/>
              </a:xfrm>
              <a:custGeom>
                <a:avLst/>
                <a:gdLst>
                  <a:gd name="connsiteX0" fmla="*/ 0 w 2952750"/>
                  <a:gd name="connsiteY0" fmla="*/ 0 h 1110614"/>
                  <a:gd name="connsiteX1" fmla="*/ 2952750 w 2952750"/>
                  <a:gd name="connsiteY1" fmla="*/ 0 h 1110614"/>
                  <a:gd name="connsiteX2" fmla="*/ 2952750 w 2952750"/>
                  <a:gd name="connsiteY2" fmla="*/ 1110614 h 1110614"/>
                  <a:gd name="connsiteX3" fmla="*/ 0 w 2952750"/>
                  <a:gd name="connsiteY3" fmla="*/ 1110614 h 1110614"/>
                  <a:gd name="connsiteX4" fmla="*/ 0 w 2952750"/>
                  <a:gd name="connsiteY4" fmla="*/ 0 h 1110614"/>
                  <a:gd name="connsiteX0" fmla="*/ 0 w 2952750"/>
                  <a:gd name="connsiteY0" fmla="*/ 0 h 1110614"/>
                  <a:gd name="connsiteX1" fmla="*/ 2952750 w 2952750"/>
                  <a:gd name="connsiteY1" fmla="*/ 0 h 1110614"/>
                  <a:gd name="connsiteX2" fmla="*/ 2952750 w 2952750"/>
                  <a:gd name="connsiteY2" fmla="*/ 1110614 h 1110614"/>
                  <a:gd name="connsiteX3" fmla="*/ 1340169 w 2952750"/>
                  <a:gd name="connsiteY3" fmla="*/ 1104900 h 1110614"/>
                  <a:gd name="connsiteX4" fmla="*/ 0 w 2952750"/>
                  <a:gd name="connsiteY4" fmla="*/ 1110614 h 1110614"/>
                  <a:gd name="connsiteX5" fmla="*/ 0 w 2952750"/>
                  <a:gd name="connsiteY5" fmla="*/ 0 h 1110614"/>
                  <a:gd name="connsiteX0" fmla="*/ 1340169 w 2952750"/>
                  <a:gd name="connsiteY0" fmla="*/ 1104900 h 1196340"/>
                  <a:gd name="connsiteX1" fmla="*/ 0 w 2952750"/>
                  <a:gd name="connsiteY1" fmla="*/ 1110614 h 1196340"/>
                  <a:gd name="connsiteX2" fmla="*/ 0 w 2952750"/>
                  <a:gd name="connsiteY2" fmla="*/ 0 h 1196340"/>
                  <a:gd name="connsiteX3" fmla="*/ 2952750 w 2952750"/>
                  <a:gd name="connsiteY3" fmla="*/ 0 h 1196340"/>
                  <a:gd name="connsiteX4" fmla="*/ 2952750 w 2952750"/>
                  <a:gd name="connsiteY4" fmla="*/ 1110614 h 1196340"/>
                  <a:gd name="connsiteX5" fmla="*/ 1431609 w 2952750"/>
                  <a:gd name="connsiteY5" fmla="*/ 1196340 h 1196340"/>
                  <a:gd name="connsiteX0" fmla="*/ 1340169 w 2952750"/>
                  <a:gd name="connsiteY0" fmla="*/ 1104900 h 1110614"/>
                  <a:gd name="connsiteX1" fmla="*/ 0 w 2952750"/>
                  <a:gd name="connsiteY1" fmla="*/ 1110614 h 1110614"/>
                  <a:gd name="connsiteX2" fmla="*/ 0 w 2952750"/>
                  <a:gd name="connsiteY2" fmla="*/ 0 h 1110614"/>
                  <a:gd name="connsiteX3" fmla="*/ 2952750 w 2952750"/>
                  <a:gd name="connsiteY3" fmla="*/ 0 h 1110614"/>
                  <a:gd name="connsiteX4" fmla="*/ 2952750 w 2952750"/>
                  <a:gd name="connsiteY4" fmla="*/ 1110614 h 1110614"/>
                  <a:gd name="connsiteX0" fmla="*/ 0 w 2952750"/>
                  <a:gd name="connsiteY0" fmla="*/ 1110614 h 1110614"/>
                  <a:gd name="connsiteX1" fmla="*/ 0 w 2952750"/>
                  <a:gd name="connsiteY1" fmla="*/ 0 h 1110614"/>
                  <a:gd name="connsiteX2" fmla="*/ 2952750 w 2952750"/>
                  <a:gd name="connsiteY2" fmla="*/ 0 h 1110614"/>
                  <a:gd name="connsiteX3" fmla="*/ 2952750 w 2952750"/>
                  <a:gd name="connsiteY3" fmla="*/ 1110614 h 11106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952750" h="1110614">
                    <a:moveTo>
                      <a:pt x="0" y="1110614"/>
                    </a:moveTo>
                    <a:lnTo>
                      <a:pt x="0" y="0"/>
                    </a:lnTo>
                    <a:lnTo>
                      <a:pt x="2952750" y="0"/>
                    </a:lnTo>
                    <a:lnTo>
                      <a:pt x="2952750" y="1110614"/>
                    </a:lnTo>
                  </a:path>
                </a:pathLst>
              </a:custGeom>
              <a:solidFill>
                <a:srgbClr val="FFC000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35" name="正方形/長方形 534"/>
              <p:cNvSpPr/>
              <p:nvPr/>
            </p:nvSpPr>
            <p:spPr>
              <a:xfrm>
                <a:off x="3676331" y="4918166"/>
                <a:ext cx="2952750" cy="85725"/>
              </a:xfrm>
              <a:prstGeom prst="rect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36" name="正方形/長方形 535"/>
              <p:cNvSpPr/>
              <p:nvPr/>
            </p:nvSpPr>
            <p:spPr>
              <a:xfrm>
                <a:off x="3574414" y="4864826"/>
                <a:ext cx="3156585" cy="72390"/>
              </a:xfrm>
              <a:prstGeom prst="rect">
                <a:avLst/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37" name="正方形/長方形 536"/>
              <p:cNvSpPr/>
              <p:nvPr/>
            </p:nvSpPr>
            <p:spPr>
              <a:xfrm>
                <a:off x="4770744" y="4793343"/>
                <a:ext cx="763923" cy="65404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38" name="正方形/長方形 537"/>
              <p:cNvSpPr/>
              <p:nvPr/>
            </p:nvSpPr>
            <p:spPr>
              <a:xfrm>
                <a:off x="3676331" y="4793343"/>
                <a:ext cx="763923" cy="65404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39" name="正方形/長方形 538"/>
              <p:cNvSpPr/>
              <p:nvPr/>
            </p:nvSpPr>
            <p:spPr>
              <a:xfrm>
                <a:off x="3752531" y="4726668"/>
                <a:ext cx="763923" cy="65404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540" name="グループ化 539"/>
              <p:cNvGrpSpPr/>
              <p:nvPr/>
            </p:nvGrpSpPr>
            <p:grpSpPr>
              <a:xfrm>
                <a:off x="6306287" y="4296557"/>
                <a:ext cx="307272" cy="565230"/>
                <a:chOff x="2340698" y="1769937"/>
                <a:chExt cx="307272" cy="565230"/>
              </a:xfrm>
            </p:grpSpPr>
            <p:sp>
              <p:nvSpPr>
                <p:cNvPr id="541" name="1 つの角を丸めた四角形 540"/>
                <p:cNvSpPr/>
                <p:nvPr/>
              </p:nvSpPr>
              <p:spPr>
                <a:xfrm>
                  <a:off x="2529893" y="1789149"/>
                  <a:ext cx="45719" cy="426954"/>
                </a:xfrm>
                <a:prstGeom prst="round1Rect">
                  <a:avLst/>
                </a:prstGeom>
                <a:solidFill>
                  <a:srgbClr val="70AD47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42" name="1 つの角を丸めた四角形 541"/>
                <p:cNvSpPr/>
                <p:nvPr/>
              </p:nvSpPr>
              <p:spPr>
                <a:xfrm rot="20830602">
                  <a:off x="2382001" y="1769937"/>
                  <a:ext cx="45719" cy="538156"/>
                </a:xfrm>
                <a:prstGeom prst="round1Rect">
                  <a:avLst/>
                </a:prstGeom>
                <a:solidFill>
                  <a:srgbClr val="E7E6E6">
                    <a:lumMod val="2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43" name="五角形 542"/>
                <p:cNvSpPr/>
                <p:nvPr/>
              </p:nvSpPr>
              <p:spPr>
                <a:xfrm>
                  <a:off x="2446731" y="1896957"/>
                  <a:ext cx="61489" cy="213477"/>
                </a:xfrm>
                <a:prstGeom prst="pentagon">
                  <a:avLst/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44" name="五角形 543"/>
                <p:cNvSpPr/>
                <p:nvPr/>
              </p:nvSpPr>
              <p:spPr>
                <a:xfrm rot="1576071">
                  <a:off x="2586481" y="1872699"/>
                  <a:ext cx="61489" cy="213477"/>
                </a:xfrm>
                <a:prstGeom prst="pentagon">
                  <a:avLst/>
                </a:prstGeom>
                <a:solidFill>
                  <a:srgbClr val="C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45" name="台形 544"/>
                <p:cNvSpPr/>
                <p:nvPr/>
              </p:nvSpPr>
              <p:spPr>
                <a:xfrm rot="10800000">
                  <a:off x="2340698" y="2030364"/>
                  <a:ext cx="295346" cy="304803"/>
                </a:xfrm>
                <a:prstGeom prst="trapezoid">
                  <a:avLst>
                    <a:gd name="adj" fmla="val 13315"/>
                  </a:avLst>
                </a:pr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46" name="台形 545"/>
                <p:cNvSpPr/>
                <p:nvPr/>
              </p:nvSpPr>
              <p:spPr>
                <a:xfrm rot="10800000">
                  <a:off x="2383560" y="2030363"/>
                  <a:ext cx="209754" cy="304803"/>
                </a:xfrm>
                <a:prstGeom prst="trapezoid">
                  <a:avLst>
                    <a:gd name="adj" fmla="val 13315"/>
                  </a:avLst>
                </a:prstGeom>
                <a:solidFill>
                  <a:sysClr val="windowText" lastClr="000000">
                    <a:lumMod val="85000"/>
                    <a:lumOff val="1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</p:grpSp>
      <p:grpSp>
        <p:nvGrpSpPr>
          <p:cNvPr id="576" name="グループ化 575"/>
          <p:cNvGrpSpPr>
            <a:grpSpLocks noChangeAspect="1"/>
          </p:cNvGrpSpPr>
          <p:nvPr/>
        </p:nvGrpSpPr>
        <p:grpSpPr>
          <a:xfrm>
            <a:off x="7833320" y="2866279"/>
            <a:ext cx="1777739" cy="1510602"/>
            <a:chOff x="9358184" y="2033951"/>
            <a:chExt cx="2222174" cy="1888252"/>
          </a:xfrm>
        </p:grpSpPr>
        <p:grpSp>
          <p:nvGrpSpPr>
            <p:cNvPr id="577" name="グループ化 576"/>
            <p:cNvGrpSpPr/>
            <p:nvPr/>
          </p:nvGrpSpPr>
          <p:grpSpPr>
            <a:xfrm>
              <a:off x="10042075" y="2033951"/>
              <a:ext cx="777399" cy="1343017"/>
              <a:chOff x="9982134" y="4690578"/>
              <a:chExt cx="777399" cy="1343017"/>
            </a:xfrm>
          </p:grpSpPr>
          <p:grpSp>
            <p:nvGrpSpPr>
              <p:cNvPr id="598" name="グループ化 597"/>
              <p:cNvGrpSpPr/>
              <p:nvPr/>
            </p:nvGrpSpPr>
            <p:grpSpPr>
              <a:xfrm>
                <a:off x="9982134" y="4690578"/>
                <a:ext cx="777399" cy="1325799"/>
                <a:chOff x="9982134" y="4690578"/>
                <a:chExt cx="777399" cy="1325799"/>
              </a:xfrm>
            </p:grpSpPr>
            <p:sp>
              <p:nvSpPr>
                <p:cNvPr id="602" name="フリーフォーム 601"/>
                <p:cNvSpPr/>
                <p:nvPr/>
              </p:nvSpPr>
              <p:spPr>
                <a:xfrm>
                  <a:off x="9982134" y="4690578"/>
                  <a:ext cx="777399" cy="859131"/>
                </a:xfrm>
                <a:custGeom>
                  <a:avLst/>
                  <a:gdLst>
                    <a:gd name="connsiteX0" fmla="*/ 388699 w 777399"/>
                    <a:gd name="connsiteY0" fmla="*/ 0 h 902898"/>
                    <a:gd name="connsiteX1" fmla="*/ 647465 w 777399"/>
                    <a:gd name="connsiteY1" fmla="*/ 109540 h 902898"/>
                    <a:gd name="connsiteX2" fmla="*/ 647464 w 777399"/>
                    <a:gd name="connsiteY2" fmla="*/ 109540 h 902898"/>
                    <a:gd name="connsiteX3" fmla="*/ 694357 w 777399"/>
                    <a:gd name="connsiteY3" fmla="*/ 579777 h 902898"/>
                    <a:gd name="connsiteX4" fmla="*/ 669750 w 777399"/>
                    <a:gd name="connsiteY4" fmla="*/ 610564 h 902898"/>
                    <a:gd name="connsiteX5" fmla="*/ 676187 w 777399"/>
                    <a:gd name="connsiteY5" fmla="*/ 612251 h 902898"/>
                    <a:gd name="connsiteX6" fmla="*/ 774010 w 777399"/>
                    <a:gd name="connsiteY6" fmla="*/ 609731 h 902898"/>
                    <a:gd name="connsiteX7" fmla="*/ 672789 w 777399"/>
                    <a:gd name="connsiteY7" fmla="*/ 676818 h 902898"/>
                    <a:gd name="connsiteX8" fmla="*/ 614847 w 777399"/>
                    <a:gd name="connsiteY8" fmla="*/ 676103 h 902898"/>
                    <a:gd name="connsiteX9" fmla="*/ 630982 w 777399"/>
                    <a:gd name="connsiteY9" fmla="*/ 688395 h 902898"/>
                    <a:gd name="connsiteX10" fmla="*/ 777399 w 777399"/>
                    <a:gd name="connsiteY10" fmla="*/ 731780 h 902898"/>
                    <a:gd name="connsiteX11" fmla="*/ 656169 w 777399"/>
                    <a:gd name="connsiteY11" fmla="*/ 769582 h 902898"/>
                    <a:gd name="connsiteX12" fmla="*/ 597307 w 777399"/>
                    <a:gd name="connsiteY12" fmla="*/ 754882 h 902898"/>
                    <a:gd name="connsiteX13" fmla="*/ 629659 w 777399"/>
                    <a:gd name="connsiteY13" fmla="*/ 777146 h 902898"/>
                    <a:gd name="connsiteX14" fmla="*/ 727066 w 777399"/>
                    <a:gd name="connsiteY14" fmla="*/ 811041 h 902898"/>
                    <a:gd name="connsiteX15" fmla="*/ 532253 w 777399"/>
                    <a:gd name="connsiteY15" fmla="*/ 804200 h 902898"/>
                    <a:gd name="connsiteX16" fmla="*/ 506636 w 777399"/>
                    <a:gd name="connsiteY16" fmla="*/ 782369 h 902898"/>
                    <a:gd name="connsiteX17" fmla="*/ 388699 w 777399"/>
                    <a:gd name="connsiteY17" fmla="*/ 902898 h 902898"/>
                    <a:gd name="connsiteX18" fmla="*/ 270763 w 777399"/>
                    <a:gd name="connsiteY18" fmla="*/ 782371 h 902898"/>
                    <a:gd name="connsiteX19" fmla="*/ 245145 w 777399"/>
                    <a:gd name="connsiteY19" fmla="*/ 804202 h 902898"/>
                    <a:gd name="connsiteX20" fmla="*/ 50333 w 777399"/>
                    <a:gd name="connsiteY20" fmla="*/ 811043 h 902898"/>
                    <a:gd name="connsiteX21" fmla="*/ 147740 w 777399"/>
                    <a:gd name="connsiteY21" fmla="*/ 777148 h 902898"/>
                    <a:gd name="connsiteX22" fmla="*/ 180091 w 777399"/>
                    <a:gd name="connsiteY22" fmla="*/ 754884 h 902898"/>
                    <a:gd name="connsiteX23" fmla="*/ 121229 w 777399"/>
                    <a:gd name="connsiteY23" fmla="*/ 769584 h 902898"/>
                    <a:gd name="connsiteX24" fmla="*/ 0 w 777399"/>
                    <a:gd name="connsiteY24" fmla="*/ 731782 h 902898"/>
                    <a:gd name="connsiteX25" fmla="*/ 146417 w 777399"/>
                    <a:gd name="connsiteY25" fmla="*/ 688397 h 902898"/>
                    <a:gd name="connsiteX26" fmla="*/ 162551 w 777399"/>
                    <a:gd name="connsiteY26" fmla="*/ 676105 h 902898"/>
                    <a:gd name="connsiteX27" fmla="*/ 104609 w 777399"/>
                    <a:gd name="connsiteY27" fmla="*/ 676820 h 902898"/>
                    <a:gd name="connsiteX28" fmla="*/ 3389 w 777399"/>
                    <a:gd name="connsiteY28" fmla="*/ 609733 h 902898"/>
                    <a:gd name="connsiteX29" fmla="*/ 101212 w 777399"/>
                    <a:gd name="connsiteY29" fmla="*/ 612253 h 902898"/>
                    <a:gd name="connsiteX30" fmla="*/ 107649 w 777399"/>
                    <a:gd name="connsiteY30" fmla="*/ 610565 h 902898"/>
                    <a:gd name="connsiteX31" fmla="*/ 83040 w 777399"/>
                    <a:gd name="connsiteY31" fmla="*/ 579776 h 902898"/>
                    <a:gd name="connsiteX32" fmla="*/ 129933 w 777399"/>
                    <a:gd name="connsiteY32" fmla="*/ 109540 h 902898"/>
                    <a:gd name="connsiteX33" fmla="*/ 388699 w 777399"/>
                    <a:gd name="connsiteY33" fmla="*/ 0 h 902898"/>
                    <a:gd name="connsiteX0" fmla="*/ 388699 w 777399"/>
                    <a:gd name="connsiteY0" fmla="*/ 0 h 834724"/>
                    <a:gd name="connsiteX1" fmla="*/ 647465 w 777399"/>
                    <a:gd name="connsiteY1" fmla="*/ 109540 h 834724"/>
                    <a:gd name="connsiteX2" fmla="*/ 647464 w 777399"/>
                    <a:gd name="connsiteY2" fmla="*/ 109540 h 834724"/>
                    <a:gd name="connsiteX3" fmla="*/ 694357 w 777399"/>
                    <a:gd name="connsiteY3" fmla="*/ 579777 h 834724"/>
                    <a:gd name="connsiteX4" fmla="*/ 669750 w 777399"/>
                    <a:gd name="connsiteY4" fmla="*/ 610564 h 834724"/>
                    <a:gd name="connsiteX5" fmla="*/ 676187 w 777399"/>
                    <a:gd name="connsiteY5" fmla="*/ 612251 h 834724"/>
                    <a:gd name="connsiteX6" fmla="*/ 774010 w 777399"/>
                    <a:gd name="connsiteY6" fmla="*/ 609731 h 834724"/>
                    <a:gd name="connsiteX7" fmla="*/ 672789 w 777399"/>
                    <a:gd name="connsiteY7" fmla="*/ 676818 h 834724"/>
                    <a:gd name="connsiteX8" fmla="*/ 614847 w 777399"/>
                    <a:gd name="connsiteY8" fmla="*/ 676103 h 834724"/>
                    <a:gd name="connsiteX9" fmla="*/ 630982 w 777399"/>
                    <a:gd name="connsiteY9" fmla="*/ 688395 h 834724"/>
                    <a:gd name="connsiteX10" fmla="*/ 777399 w 777399"/>
                    <a:gd name="connsiteY10" fmla="*/ 731780 h 834724"/>
                    <a:gd name="connsiteX11" fmla="*/ 656169 w 777399"/>
                    <a:gd name="connsiteY11" fmla="*/ 769582 h 834724"/>
                    <a:gd name="connsiteX12" fmla="*/ 597307 w 777399"/>
                    <a:gd name="connsiteY12" fmla="*/ 754882 h 834724"/>
                    <a:gd name="connsiteX13" fmla="*/ 629659 w 777399"/>
                    <a:gd name="connsiteY13" fmla="*/ 777146 h 834724"/>
                    <a:gd name="connsiteX14" fmla="*/ 727066 w 777399"/>
                    <a:gd name="connsiteY14" fmla="*/ 811041 h 834724"/>
                    <a:gd name="connsiteX15" fmla="*/ 532253 w 777399"/>
                    <a:gd name="connsiteY15" fmla="*/ 804200 h 834724"/>
                    <a:gd name="connsiteX16" fmla="*/ 506636 w 777399"/>
                    <a:gd name="connsiteY16" fmla="*/ 782369 h 834724"/>
                    <a:gd name="connsiteX17" fmla="*/ 270763 w 777399"/>
                    <a:gd name="connsiteY17" fmla="*/ 782371 h 834724"/>
                    <a:gd name="connsiteX18" fmla="*/ 245145 w 777399"/>
                    <a:gd name="connsiteY18" fmla="*/ 804202 h 834724"/>
                    <a:gd name="connsiteX19" fmla="*/ 50333 w 777399"/>
                    <a:gd name="connsiteY19" fmla="*/ 811043 h 834724"/>
                    <a:gd name="connsiteX20" fmla="*/ 147740 w 777399"/>
                    <a:gd name="connsiteY20" fmla="*/ 777148 h 834724"/>
                    <a:gd name="connsiteX21" fmla="*/ 180091 w 777399"/>
                    <a:gd name="connsiteY21" fmla="*/ 754884 h 834724"/>
                    <a:gd name="connsiteX22" fmla="*/ 121229 w 777399"/>
                    <a:gd name="connsiteY22" fmla="*/ 769584 h 834724"/>
                    <a:gd name="connsiteX23" fmla="*/ 0 w 777399"/>
                    <a:gd name="connsiteY23" fmla="*/ 731782 h 834724"/>
                    <a:gd name="connsiteX24" fmla="*/ 146417 w 777399"/>
                    <a:gd name="connsiteY24" fmla="*/ 688397 h 834724"/>
                    <a:gd name="connsiteX25" fmla="*/ 162551 w 777399"/>
                    <a:gd name="connsiteY25" fmla="*/ 676105 h 834724"/>
                    <a:gd name="connsiteX26" fmla="*/ 104609 w 777399"/>
                    <a:gd name="connsiteY26" fmla="*/ 676820 h 834724"/>
                    <a:gd name="connsiteX27" fmla="*/ 3389 w 777399"/>
                    <a:gd name="connsiteY27" fmla="*/ 609733 h 834724"/>
                    <a:gd name="connsiteX28" fmla="*/ 101212 w 777399"/>
                    <a:gd name="connsiteY28" fmla="*/ 612253 h 834724"/>
                    <a:gd name="connsiteX29" fmla="*/ 107649 w 777399"/>
                    <a:gd name="connsiteY29" fmla="*/ 610565 h 834724"/>
                    <a:gd name="connsiteX30" fmla="*/ 83040 w 777399"/>
                    <a:gd name="connsiteY30" fmla="*/ 579776 h 834724"/>
                    <a:gd name="connsiteX31" fmla="*/ 129933 w 777399"/>
                    <a:gd name="connsiteY31" fmla="*/ 109540 h 834724"/>
                    <a:gd name="connsiteX32" fmla="*/ 388699 w 777399"/>
                    <a:gd name="connsiteY32" fmla="*/ 0 h 8347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777399" h="834724">
                      <a:moveTo>
                        <a:pt x="388699" y="0"/>
                      </a:moveTo>
                      <a:cubicBezTo>
                        <a:pt x="482354" y="0"/>
                        <a:pt x="576008" y="36513"/>
                        <a:pt x="647465" y="109540"/>
                      </a:cubicBezTo>
                      <a:lnTo>
                        <a:pt x="647464" y="109540"/>
                      </a:lnTo>
                      <a:cubicBezTo>
                        <a:pt x="772512" y="237336"/>
                        <a:pt x="788143" y="434611"/>
                        <a:pt x="694357" y="579777"/>
                      </a:cubicBezTo>
                      <a:lnTo>
                        <a:pt x="669750" y="610564"/>
                      </a:lnTo>
                      <a:lnTo>
                        <a:pt x="676187" y="612251"/>
                      </a:lnTo>
                      <a:cubicBezTo>
                        <a:pt x="709368" y="617786"/>
                        <a:pt x="742723" y="617071"/>
                        <a:pt x="774010" y="609731"/>
                      </a:cubicBezTo>
                      <a:cubicBezTo>
                        <a:pt x="752783" y="646497"/>
                        <a:pt x="715656" y="669442"/>
                        <a:pt x="672789" y="676818"/>
                      </a:cubicBezTo>
                      <a:lnTo>
                        <a:pt x="614847" y="676103"/>
                      </a:lnTo>
                      <a:lnTo>
                        <a:pt x="630982" y="688395"/>
                      </a:lnTo>
                      <a:cubicBezTo>
                        <a:pt x="675383" y="716234"/>
                        <a:pt x="726756" y="731722"/>
                        <a:pt x="777399" y="731780"/>
                      </a:cubicBezTo>
                      <a:cubicBezTo>
                        <a:pt x="745459" y="760690"/>
                        <a:pt x="701469" y="773020"/>
                        <a:pt x="656169" y="769582"/>
                      </a:cubicBezTo>
                      <a:lnTo>
                        <a:pt x="597307" y="754882"/>
                      </a:lnTo>
                      <a:lnTo>
                        <a:pt x="629659" y="777146"/>
                      </a:lnTo>
                      <a:cubicBezTo>
                        <a:pt x="659834" y="794188"/>
                        <a:pt x="693001" y="805880"/>
                        <a:pt x="727066" y="811041"/>
                      </a:cubicBezTo>
                      <a:cubicBezTo>
                        <a:pt x="671108" y="845963"/>
                        <a:pt x="594094" y="841073"/>
                        <a:pt x="532253" y="804200"/>
                      </a:cubicBezTo>
                      <a:lnTo>
                        <a:pt x="506636" y="782369"/>
                      </a:lnTo>
                      <a:lnTo>
                        <a:pt x="270763" y="782371"/>
                      </a:lnTo>
                      <a:lnTo>
                        <a:pt x="245145" y="804202"/>
                      </a:lnTo>
                      <a:cubicBezTo>
                        <a:pt x="183305" y="841075"/>
                        <a:pt x="106291" y="845965"/>
                        <a:pt x="50333" y="811043"/>
                      </a:cubicBezTo>
                      <a:cubicBezTo>
                        <a:pt x="84398" y="805882"/>
                        <a:pt x="117565" y="794190"/>
                        <a:pt x="147740" y="777148"/>
                      </a:cubicBezTo>
                      <a:lnTo>
                        <a:pt x="180091" y="754884"/>
                      </a:lnTo>
                      <a:lnTo>
                        <a:pt x="121229" y="769584"/>
                      </a:lnTo>
                      <a:cubicBezTo>
                        <a:pt x="75929" y="773022"/>
                        <a:pt x="31940" y="760692"/>
                        <a:pt x="0" y="731782"/>
                      </a:cubicBezTo>
                      <a:cubicBezTo>
                        <a:pt x="50642" y="731724"/>
                        <a:pt x="102015" y="716236"/>
                        <a:pt x="146417" y="688397"/>
                      </a:cubicBezTo>
                      <a:lnTo>
                        <a:pt x="162551" y="676105"/>
                      </a:lnTo>
                      <a:lnTo>
                        <a:pt x="104609" y="676820"/>
                      </a:lnTo>
                      <a:cubicBezTo>
                        <a:pt x="61743" y="669444"/>
                        <a:pt x="24616" y="646499"/>
                        <a:pt x="3389" y="609733"/>
                      </a:cubicBezTo>
                      <a:cubicBezTo>
                        <a:pt x="34676" y="617073"/>
                        <a:pt x="68031" y="617788"/>
                        <a:pt x="101212" y="612253"/>
                      </a:cubicBezTo>
                      <a:lnTo>
                        <a:pt x="107649" y="610565"/>
                      </a:lnTo>
                      <a:lnTo>
                        <a:pt x="83040" y="579776"/>
                      </a:lnTo>
                      <a:cubicBezTo>
                        <a:pt x="-10745" y="434610"/>
                        <a:pt x="4886" y="237336"/>
                        <a:pt x="129933" y="109540"/>
                      </a:cubicBezTo>
                      <a:cubicBezTo>
                        <a:pt x="201389" y="36513"/>
                        <a:pt x="295045" y="0"/>
                        <a:pt x="388699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03" name="片側の 2 つの角を丸めた四角形 602"/>
                <p:cNvSpPr/>
                <p:nvPr/>
              </p:nvSpPr>
              <p:spPr>
                <a:xfrm rot="10800000">
                  <a:off x="10296150" y="5319902"/>
                  <a:ext cx="139982" cy="24436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9966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04" name="円/楕円 238"/>
                <p:cNvSpPr/>
                <p:nvPr/>
              </p:nvSpPr>
              <p:spPr>
                <a:xfrm>
                  <a:off x="10076619" y="4927031"/>
                  <a:ext cx="579044" cy="507499"/>
                </a:xfrm>
                <a:custGeom>
                  <a:avLst/>
                  <a:gdLst>
                    <a:gd name="connsiteX0" fmla="*/ 0 w 579044"/>
                    <a:gd name="connsiteY0" fmla="*/ 318294 h 636588"/>
                    <a:gd name="connsiteX1" fmla="*/ 289522 w 579044"/>
                    <a:gd name="connsiteY1" fmla="*/ 0 h 636588"/>
                    <a:gd name="connsiteX2" fmla="*/ 579044 w 579044"/>
                    <a:gd name="connsiteY2" fmla="*/ 318294 h 636588"/>
                    <a:gd name="connsiteX3" fmla="*/ 289522 w 579044"/>
                    <a:gd name="connsiteY3" fmla="*/ 636588 h 636588"/>
                    <a:gd name="connsiteX4" fmla="*/ 0 w 579044"/>
                    <a:gd name="connsiteY4" fmla="*/ 318294 h 636588"/>
                    <a:gd name="connsiteX0" fmla="*/ 0 w 579044"/>
                    <a:gd name="connsiteY0" fmla="*/ 318294 h 636588"/>
                    <a:gd name="connsiteX1" fmla="*/ 289522 w 579044"/>
                    <a:gd name="connsiteY1" fmla="*/ 0 h 636588"/>
                    <a:gd name="connsiteX2" fmla="*/ 579044 w 579044"/>
                    <a:gd name="connsiteY2" fmla="*/ 318294 h 636588"/>
                    <a:gd name="connsiteX3" fmla="*/ 289522 w 579044"/>
                    <a:gd name="connsiteY3" fmla="*/ 636588 h 636588"/>
                    <a:gd name="connsiteX4" fmla="*/ 0 w 579044"/>
                    <a:gd name="connsiteY4" fmla="*/ 318294 h 636588"/>
                    <a:gd name="connsiteX0" fmla="*/ 0 w 579044"/>
                    <a:gd name="connsiteY0" fmla="*/ 318294 h 636588"/>
                    <a:gd name="connsiteX1" fmla="*/ 289522 w 579044"/>
                    <a:gd name="connsiteY1" fmla="*/ 0 h 636588"/>
                    <a:gd name="connsiteX2" fmla="*/ 579044 w 579044"/>
                    <a:gd name="connsiteY2" fmla="*/ 318294 h 636588"/>
                    <a:gd name="connsiteX3" fmla="*/ 289522 w 579044"/>
                    <a:gd name="connsiteY3" fmla="*/ 636588 h 636588"/>
                    <a:gd name="connsiteX4" fmla="*/ 0 w 579044"/>
                    <a:gd name="connsiteY4" fmla="*/ 318294 h 636588"/>
                    <a:gd name="connsiteX0" fmla="*/ 289522 w 579044"/>
                    <a:gd name="connsiteY0" fmla="*/ 0 h 636588"/>
                    <a:gd name="connsiteX1" fmla="*/ 579044 w 579044"/>
                    <a:gd name="connsiteY1" fmla="*/ 318294 h 636588"/>
                    <a:gd name="connsiteX2" fmla="*/ 289522 w 579044"/>
                    <a:gd name="connsiteY2" fmla="*/ 636588 h 636588"/>
                    <a:gd name="connsiteX3" fmla="*/ 0 w 579044"/>
                    <a:gd name="connsiteY3" fmla="*/ 318294 h 636588"/>
                    <a:gd name="connsiteX4" fmla="*/ 380962 w 579044"/>
                    <a:gd name="connsiteY4" fmla="*/ 91440 h 636588"/>
                    <a:gd name="connsiteX0" fmla="*/ 289522 w 579044"/>
                    <a:gd name="connsiteY0" fmla="*/ 0 h 636588"/>
                    <a:gd name="connsiteX1" fmla="*/ 579044 w 579044"/>
                    <a:gd name="connsiteY1" fmla="*/ 318294 h 636588"/>
                    <a:gd name="connsiteX2" fmla="*/ 289522 w 579044"/>
                    <a:gd name="connsiteY2" fmla="*/ 636588 h 636588"/>
                    <a:gd name="connsiteX3" fmla="*/ 0 w 579044"/>
                    <a:gd name="connsiteY3" fmla="*/ 318294 h 636588"/>
                    <a:gd name="connsiteX4" fmla="*/ 342862 w 579044"/>
                    <a:gd name="connsiteY4" fmla="*/ 170815 h 636588"/>
                    <a:gd name="connsiteX0" fmla="*/ 349847 w 579044"/>
                    <a:gd name="connsiteY0" fmla="*/ 39186 h 507499"/>
                    <a:gd name="connsiteX1" fmla="*/ 579044 w 579044"/>
                    <a:gd name="connsiteY1" fmla="*/ 189205 h 507499"/>
                    <a:gd name="connsiteX2" fmla="*/ 289522 w 579044"/>
                    <a:gd name="connsiteY2" fmla="*/ 507499 h 507499"/>
                    <a:gd name="connsiteX3" fmla="*/ 0 w 579044"/>
                    <a:gd name="connsiteY3" fmla="*/ 189205 h 507499"/>
                    <a:gd name="connsiteX4" fmla="*/ 342862 w 579044"/>
                    <a:gd name="connsiteY4" fmla="*/ 41726 h 507499"/>
                    <a:gd name="connsiteX0" fmla="*/ 349847 w 579044"/>
                    <a:gd name="connsiteY0" fmla="*/ 39186 h 507499"/>
                    <a:gd name="connsiteX1" fmla="*/ 579044 w 579044"/>
                    <a:gd name="connsiteY1" fmla="*/ 189205 h 507499"/>
                    <a:gd name="connsiteX2" fmla="*/ 289522 w 579044"/>
                    <a:gd name="connsiteY2" fmla="*/ 507499 h 507499"/>
                    <a:gd name="connsiteX3" fmla="*/ 0 w 579044"/>
                    <a:gd name="connsiteY3" fmla="*/ 189205 h 507499"/>
                    <a:gd name="connsiteX4" fmla="*/ 342862 w 579044"/>
                    <a:gd name="connsiteY4" fmla="*/ 41726 h 507499"/>
                    <a:gd name="connsiteX0" fmla="*/ 349847 w 579044"/>
                    <a:gd name="connsiteY0" fmla="*/ 39186 h 507499"/>
                    <a:gd name="connsiteX1" fmla="*/ 579044 w 579044"/>
                    <a:gd name="connsiteY1" fmla="*/ 189205 h 507499"/>
                    <a:gd name="connsiteX2" fmla="*/ 289522 w 579044"/>
                    <a:gd name="connsiteY2" fmla="*/ 507499 h 507499"/>
                    <a:gd name="connsiteX3" fmla="*/ 0 w 579044"/>
                    <a:gd name="connsiteY3" fmla="*/ 189205 h 507499"/>
                    <a:gd name="connsiteX4" fmla="*/ 342862 w 579044"/>
                    <a:gd name="connsiteY4" fmla="*/ 41726 h 507499"/>
                    <a:gd name="connsiteX5" fmla="*/ 349847 w 579044"/>
                    <a:gd name="connsiteY5" fmla="*/ 39186 h 5074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579044" h="507499">
                      <a:moveTo>
                        <a:pt x="349847" y="39186"/>
                      </a:moveTo>
                      <a:cubicBezTo>
                        <a:pt x="497046" y="-33839"/>
                        <a:pt x="579044" y="13416"/>
                        <a:pt x="579044" y="189205"/>
                      </a:cubicBezTo>
                      <a:cubicBezTo>
                        <a:pt x="579044" y="364994"/>
                        <a:pt x="449421" y="507499"/>
                        <a:pt x="289522" y="507499"/>
                      </a:cubicBezTo>
                      <a:cubicBezTo>
                        <a:pt x="129623" y="507499"/>
                        <a:pt x="0" y="364994"/>
                        <a:pt x="0" y="189205"/>
                      </a:cubicBezTo>
                      <a:cubicBezTo>
                        <a:pt x="0" y="13416"/>
                        <a:pt x="91523" y="-49714"/>
                        <a:pt x="342862" y="41726"/>
                      </a:cubicBezTo>
                      <a:lnTo>
                        <a:pt x="349847" y="39186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05" name="月 604"/>
                <p:cNvSpPr/>
                <p:nvPr/>
              </p:nvSpPr>
              <p:spPr>
                <a:xfrm rot="16200000">
                  <a:off x="10353442" y="5212622"/>
                  <a:ext cx="25398" cy="75418"/>
                </a:xfrm>
                <a:prstGeom prst="moon">
                  <a:avLst>
                    <a:gd name="adj" fmla="val 87500"/>
                  </a:avLst>
                </a:prstGeom>
                <a:solidFill>
                  <a:srgbClr val="FF9966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06" name="片側の 2 つの角を丸めた四角形 605"/>
                <p:cNvSpPr/>
                <p:nvPr/>
              </p:nvSpPr>
              <p:spPr>
                <a:xfrm>
                  <a:off x="10086492" y="5473933"/>
                  <a:ext cx="562934" cy="502092"/>
                </a:xfrm>
                <a:prstGeom prst="round2SameRect">
                  <a:avLst>
                    <a:gd name="adj1" fmla="val 41975"/>
                    <a:gd name="adj2" fmla="val 0"/>
                  </a:avLst>
                </a:prstGeom>
                <a:solidFill>
                  <a:srgbClr val="9999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07" name="フリーフォーム 606"/>
                <p:cNvSpPr/>
                <p:nvPr/>
              </p:nvSpPr>
              <p:spPr>
                <a:xfrm>
                  <a:off x="10065526" y="5490174"/>
                  <a:ext cx="604867" cy="526203"/>
                </a:xfrm>
                <a:custGeom>
                  <a:avLst/>
                  <a:gdLst>
                    <a:gd name="connsiteX0" fmla="*/ 141626 w 604867"/>
                    <a:gd name="connsiteY0" fmla="*/ 0 h 526203"/>
                    <a:gd name="connsiteX1" fmla="*/ 302434 w 604867"/>
                    <a:gd name="connsiteY1" fmla="*/ 456550 h 526203"/>
                    <a:gd name="connsiteX2" fmla="*/ 463242 w 604867"/>
                    <a:gd name="connsiteY2" fmla="*/ 1 h 526203"/>
                    <a:gd name="connsiteX3" fmla="*/ 476513 w 604867"/>
                    <a:gd name="connsiteY3" fmla="*/ 4120 h 526203"/>
                    <a:gd name="connsiteX4" fmla="*/ 604867 w 604867"/>
                    <a:gd name="connsiteY4" fmla="*/ 197761 h 526203"/>
                    <a:gd name="connsiteX5" fmla="*/ 604867 w 604867"/>
                    <a:gd name="connsiteY5" fmla="*/ 526203 h 526203"/>
                    <a:gd name="connsiteX6" fmla="*/ 0 w 604867"/>
                    <a:gd name="connsiteY6" fmla="*/ 526203 h 526203"/>
                    <a:gd name="connsiteX7" fmla="*/ 0 w 604867"/>
                    <a:gd name="connsiteY7" fmla="*/ 197761 h 526203"/>
                    <a:gd name="connsiteX8" fmla="*/ 128354 w 604867"/>
                    <a:gd name="connsiteY8" fmla="*/ 4120 h 5262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04867" h="526203">
                      <a:moveTo>
                        <a:pt x="141626" y="0"/>
                      </a:moveTo>
                      <a:lnTo>
                        <a:pt x="302434" y="456550"/>
                      </a:lnTo>
                      <a:lnTo>
                        <a:pt x="463242" y="1"/>
                      </a:lnTo>
                      <a:lnTo>
                        <a:pt x="476513" y="4120"/>
                      </a:lnTo>
                      <a:cubicBezTo>
                        <a:pt x="551942" y="36024"/>
                        <a:pt x="604867" y="110712"/>
                        <a:pt x="604867" y="197761"/>
                      </a:cubicBezTo>
                      <a:lnTo>
                        <a:pt x="604867" y="526203"/>
                      </a:lnTo>
                      <a:lnTo>
                        <a:pt x="0" y="526203"/>
                      </a:lnTo>
                      <a:lnTo>
                        <a:pt x="0" y="197761"/>
                      </a:lnTo>
                      <a:cubicBezTo>
                        <a:pt x="0" y="110712"/>
                        <a:pt x="52926" y="36024"/>
                        <a:pt x="128354" y="4120"/>
                      </a:cubicBezTo>
                      <a:close/>
                    </a:path>
                  </a:pathLst>
                </a:custGeom>
                <a:solidFill>
                  <a:srgbClr val="7030A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08" name="直角三角形 607"/>
                <p:cNvSpPr/>
                <p:nvPr/>
              </p:nvSpPr>
              <p:spPr>
                <a:xfrm rot="5400000">
                  <a:off x="10202320" y="5481430"/>
                  <a:ext cx="166542" cy="149231"/>
                </a:xfrm>
                <a:prstGeom prst="rtTriangle">
                  <a:avLst/>
                </a:prstGeom>
                <a:solidFill>
                  <a:srgbClr val="9999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09" name="直角三角形 608"/>
                <p:cNvSpPr/>
                <p:nvPr/>
              </p:nvSpPr>
              <p:spPr>
                <a:xfrm rot="16200000" flipH="1">
                  <a:off x="10367057" y="5481430"/>
                  <a:ext cx="166542" cy="149231"/>
                </a:xfrm>
                <a:prstGeom prst="rtTriangle">
                  <a:avLst/>
                </a:prstGeom>
                <a:solidFill>
                  <a:srgbClr val="9999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10" name="ドーナツ 609"/>
                <p:cNvSpPr/>
                <p:nvPr/>
              </p:nvSpPr>
              <p:spPr>
                <a:xfrm>
                  <a:off x="10102395" y="5006106"/>
                  <a:ext cx="250048" cy="250048"/>
                </a:xfrm>
                <a:prstGeom prst="donut">
                  <a:avLst>
                    <a:gd name="adj" fmla="val 7646"/>
                  </a:avLst>
                </a:pr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11" name="円/楕円 610"/>
                <p:cNvSpPr/>
                <p:nvPr/>
              </p:nvSpPr>
              <p:spPr>
                <a:xfrm>
                  <a:off x="10204559" y="5119840"/>
                  <a:ext cx="45719" cy="97007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12" name="ドーナツ 611"/>
                <p:cNvSpPr/>
                <p:nvPr/>
              </p:nvSpPr>
              <p:spPr>
                <a:xfrm>
                  <a:off x="10378620" y="5006106"/>
                  <a:ext cx="250048" cy="250048"/>
                </a:xfrm>
                <a:prstGeom prst="donut">
                  <a:avLst>
                    <a:gd name="adj" fmla="val 7646"/>
                  </a:avLst>
                </a:pr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13" name="円/楕円 612"/>
                <p:cNvSpPr/>
                <p:nvPr/>
              </p:nvSpPr>
              <p:spPr>
                <a:xfrm>
                  <a:off x="10480784" y="5119840"/>
                  <a:ext cx="45719" cy="97007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614" name="グループ化 613"/>
                <p:cNvGrpSpPr/>
                <p:nvPr/>
              </p:nvGrpSpPr>
              <p:grpSpPr>
                <a:xfrm>
                  <a:off x="10111015" y="4845558"/>
                  <a:ext cx="254173" cy="182572"/>
                  <a:chOff x="8185150" y="3036368"/>
                  <a:chExt cx="293635" cy="222935"/>
                </a:xfrm>
              </p:grpSpPr>
              <p:sp>
                <p:nvSpPr>
                  <p:cNvPr id="625" name="月 624"/>
                  <p:cNvSpPr/>
                  <p:nvPr/>
                </p:nvSpPr>
                <p:spPr>
                  <a:xfrm>
                    <a:off x="8235950" y="3036368"/>
                    <a:ext cx="49160" cy="222935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626" name="月 625"/>
                  <p:cNvSpPr/>
                  <p:nvPr/>
                </p:nvSpPr>
                <p:spPr>
                  <a:xfrm>
                    <a:off x="8185150" y="3036368"/>
                    <a:ext cx="49160" cy="222935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627" name="月 626"/>
                  <p:cNvSpPr/>
                  <p:nvPr/>
                </p:nvSpPr>
                <p:spPr>
                  <a:xfrm>
                    <a:off x="8331200" y="3036368"/>
                    <a:ext cx="49160" cy="222935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628" name="月 627"/>
                  <p:cNvSpPr/>
                  <p:nvPr/>
                </p:nvSpPr>
                <p:spPr>
                  <a:xfrm>
                    <a:off x="8280400" y="3036368"/>
                    <a:ext cx="49160" cy="222935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629" name="月 628"/>
                  <p:cNvSpPr/>
                  <p:nvPr/>
                </p:nvSpPr>
                <p:spPr>
                  <a:xfrm>
                    <a:off x="8429625" y="3036368"/>
                    <a:ext cx="49160" cy="222935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630" name="月 629"/>
                  <p:cNvSpPr/>
                  <p:nvPr/>
                </p:nvSpPr>
                <p:spPr>
                  <a:xfrm>
                    <a:off x="8378825" y="3036368"/>
                    <a:ext cx="49160" cy="222935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615" name="グループ化 614"/>
                <p:cNvGrpSpPr/>
                <p:nvPr/>
              </p:nvGrpSpPr>
              <p:grpSpPr>
                <a:xfrm>
                  <a:off x="10369356" y="4845558"/>
                  <a:ext cx="254173" cy="182572"/>
                  <a:chOff x="8185150" y="3036368"/>
                  <a:chExt cx="293635" cy="222935"/>
                </a:xfrm>
              </p:grpSpPr>
              <p:sp>
                <p:nvSpPr>
                  <p:cNvPr id="619" name="月 618"/>
                  <p:cNvSpPr/>
                  <p:nvPr/>
                </p:nvSpPr>
                <p:spPr>
                  <a:xfrm>
                    <a:off x="8235950" y="3036368"/>
                    <a:ext cx="49160" cy="222935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620" name="月 619"/>
                  <p:cNvSpPr/>
                  <p:nvPr/>
                </p:nvSpPr>
                <p:spPr>
                  <a:xfrm>
                    <a:off x="8185150" y="3036368"/>
                    <a:ext cx="49160" cy="222935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621" name="月 620"/>
                  <p:cNvSpPr/>
                  <p:nvPr/>
                </p:nvSpPr>
                <p:spPr>
                  <a:xfrm>
                    <a:off x="8331200" y="3036368"/>
                    <a:ext cx="49160" cy="222935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622" name="月 621"/>
                  <p:cNvSpPr/>
                  <p:nvPr/>
                </p:nvSpPr>
                <p:spPr>
                  <a:xfrm>
                    <a:off x="8280400" y="3036368"/>
                    <a:ext cx="49160" cy="222935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623" name="月 622"/>
                  <p:cNvSpPr/>
                  <p:nvPr/>
                </p:nvSpPr>
                <p:spPr>
                  <a:xfrm>
                    <a:off x="8429625" y="3036368"/>
                    <a:ext cx="49160" cy="222935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624" name="月 623"/>
                  <p:cNvSpPr/>
                  <p:nvPr/>
                </p:nvSpPr>
                <p:spPr>
                  <a:xfrm>
                    <a:off x="8378825" y="3036368"/>
                    <a:ext cx="49160" cy="222935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616" name="月 615"/>
                <p:cNvSpPr/>
                <p:nvPr/>
              </p:nvSpPr>
              <p:spPr>
                <a:xfrm rot="5400000">
                  <a:off x="10196004" y="4894005"/>
                  <a:ext cx="45720" cy="182762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17" name="月 616"/>
                <p:cNvSpPr/>
                <p:nvPr/>
              </p:nvSpPr>
              <p:spPr>
                <a:xfrm rot="5400000">
                  <a:off x="10486517" y="4894005"/>
                  <a:ext cx="45720" cy="182762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18" name="円/楕円 4"/>
                <p:cNvSpPr/>
                <p:nvPr/>
              </p:nvSpPr>
              <p:spPr>
                <a:xfrm>
                  <a:off x="10292036" y="5313020"/>
                  <a:ext cx="148210" cy="4571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4934" h="36810">
                      <a:moveTo>
                        <a:pt x="0" y="0"/>
                      </a:moveTo>
                      <a:cubicBezTo>
                        <a:pt x="27202" y="6486"/>
                        <a:pt x="60957" y="9752"/>
                        <a:pt x="97467" y="9752"/>
                      </a:cubicBezTo>
                      <a:cubicBezTo>
                        <a:pt x="133977" y="9752"/>
                        <a:pt x="167732" y="6486"/>
                        <a:pt x="194934" y="0"/>
                      </a:cubicBezTo>
                      <a:cubicBezTo>
                        <a:pt x="186588" y="21408"/>
                        <a:pt x="146006" y="36810"/>
                        <a:pt x="97467" y="36810"/>
                      </a:cubicBezTo>
                      <a:cubicBezTo>
                        <a:pt x="48928" y="36810"/>
                        <a:pt x="8346" y="21408"/>
                        <a:pt x="0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599" name="グループ化 598"/>
              <p:cNvGrpSpPr/>
              <p:nvPr/>
            </p:nvGrpSpPr>
            <p:grpSpPr>
              <a:xfrm>
                <a:off x="10007755" y="5601481"/>
                <a:ext cx="714865" cy="432114"/>
                <a:chOff x="4613406" y="5385927"/>
                <a:chExt cx="1327436" cy="800383"/>
              </a:xfrm>
            </p:grpSpPr>
            <p:sp>
              <p:nvSpPr>
                <p:cNvPr id="600" name="角丸四角形 177"/>
                <p:cNvSpPr/>
                <p:nvPr/>
              </p:nvSpPr>
              <p:spPr>
                <a:xfrm rot="17454214" flipV="1">
                  <a:off x="4380949" y="5618384"/>
                  <a:ext cx="800381" cy="335468"/>
                </a:xfrm>
                <a:custGeom>
                  <a:avLst/>
                  <a:gdLst>
                    <a:gd name="connsiteX0" fmla="*/ 0 w 968115"/>
                    <a:gd name="connsiteY0" fmla="*/ 167734 h 335468"/>
                    <a:gd name="connsiteX1" fmla="*/ 167734 w 968115"/>
                    <a:gd name="connsiteY1" fmla="*/ 0 h 335468"/>
                    <a:gd name="connsiteX2" fmla="*/ 800381 w 968115"/>
                    <a:gd name="connsiteY2" fmla="*/ 0 h 335468"/>
                    <a:gd name="connsiteX3" fmla="*/ 968115 w 968115"/>
                    <a:gd name="connsiteY3" fmla="*/ 167734 h 335468"/>
                    <a:gd name="connsiteX4" fmla="*/ 968115 w 968115"/>
                    <a:gd name="connsiteY4" fmla="*/ 167734 h 335468"/>
                    <a:gd name="connsiteX5" fmla="*/ 800381 w 968115"/>
                    <a:gd name="connsiteY5" fmla="*/ 335468 h 335468"/>
                    <a:gd name="connsiteX6" fmla="*/ 167734 w 968115"/>
                    <a:gd name="connsiteY6" fmla="*/ 335468 h 335468"/>
                    <a:gd name="connsiteX7" fmla="*/ 0 w 968115"/>
                    <a:gd name="connsiteY7" fmla="*/ 167734 h 335468"/>
                    <a:gd name="connsiteX0" fmla="*/ 968115 w 1059555"/>
                    <a:gd name="connsiteY0" fmla="*/ 167734 h 335468"/>
                    <a:gd name="connsiteX1" fmla="*/ 800381 w 1059555"/>
                    <a:gd name="connsiteY1" fmla="*/ 335468 h 335468"/>
                    <a:gd name="connsiteX2" fmla="*/ 167734 w 1059555"/>
                    <a:gd name="connsiteY2" fmla="*/ 335468 h 335468"/>
                    <a:gd name="connsiteX3" fmla="*/ 0 w 1059555"/>
                    <a:gd name="connsiteY3" fmla="*/ 167734 h 335468"/>
                    <a:gd name="connsiteX4" fmla="*/ 167734 w 1059555"/>
                    <a:gd name="connsiteY4" fmla="*/ 0 h 335468"/>
                    <a:gd name="connsiteX5" fmla="*/ 800381 w 1059555"/>
                    <a:gd name="connsiteY5" fmla="*/ 0 h 335468"/>
                    <a:gd name="connsiteX6" fmla="*/ 968115 w 1059555"/>
                    <a:gd name="connsiteY6" fmla="*/ 167734 h 335468"/>
                    <a:gd name="connsiteX7" fmla="*/ 1059555 w 1059555"/>
                    <a:gd name="connsiteY7" fmla="*/ 259174 h 335468"/>
                    <a:gd name="connsiteX0" fmla="*/ 968115 w 1059555"/>
                    <a:gd name="connsiteY0" fmla="*/ 167734 h 335468"/>
                    <a:gd name="connsiteX1" fmla="*/ 800381 w 1059555"/>
                    <a:gd name="connsiteY1" fmla="*/ 335468 h 335468"/>
                    <a:gd name="connsiteX2" fmla="*/ 167734 w 1059555"/>
                    <a:gd name="connsiteY2" fmla="*/ 335468 h 335468"/>
                    <a:gd name="connsiteX3" fmla="*/ 0 w 1059555"/>
                    <a:gd name="connsiteY3" fmla="*/ 167734 h 335468"/>
                    <a:gd name="connsiteX4" fmla="*/ 167734 w 1059555"/>
                    <a:gd name="connsiteY4" fmla="*/ 0 h 335468"/>
                    <a:gd name="connsiteX5" fmla="*/ 800381 w 1059555"/>
                    <a:gd name="connsiteY5" fmla="*/ 0 h 335468"/>
                    <a:gd name="connsiteX6" fmla="*/ 1059555 w 1059555"/>
                    <a:gd name="connsiteY6" fmla="*/ 259174 h 335468"/>
                    <a:gd name="connsiteX0" fmla="*/ 968115 w 968115"/>
                    <a:gd name="connsiteY0" fmla="*/ 167734 h 335468"/>
                    <a:gd name="connsiteX1" fmla="*/ 800381 w 968115"/>
                    <a:gd name="connsiteY1" fmla="*/ 335468 h 335468"/>
                    <a:gd name="connsiteX2" fmla="*/ 167734 w 968115"/>
                    <a:gd name="connsiteY2" fmla="*/ 335468 h 335468"/>
                    <a:gd name="connsiteX3" fmla="*/ 0 w 968115"/>
                    <a:gd name="connsiteY3" fmla="*/ 167734 h 335468"/>
                    <a:gd name="connsiteX4" fmla="*/ 167734 w 968115"/>
                    <a:gd name="connsiteY4" fmla="*/ 0 h 335468"/>
                    <a:gd name="connsiteX5" fmla="*/ 800381 w 968115"/>
                    <a:gd name="connsiteY5" fmla="*/ 0 h 335468"/>
                    <a:gd name="connsiteX0" fmla="*/ 800381 w 800381"/>
                    <a:gd name="connsiteY0" fmla="*/ 335468 h 335468"/>
                    <a:gd name="connsiteX1" fmla="*/ 167734 w 800381"/>
                    <a:gd name="connsiteY1" fmla="*/ 335468 h 335468"/>
                    <a:gd name="connsiteX2" fmla="*/ 0 w 800381"/>
                    <a:gd name="connsiteY2" fmla="*/ 167734 h 335468"/>
                    <a:gd name="connsiteX3" fmla="*/ 167734 w 800381"/>
                    <a:gd name="connsiteY3" fmla="*/ 0 h 335468"/>
                    <a:gd name="connsiteX4" fmla="*/ 800381 w 800381"/>
                    <a:gd name="connsiteY4" fmla="*/ 0 h 335468"/>
                    <a:gd name="connsiteX0" fmla="*/ 800381 w 800381"/>
                    <a:gd name="connsiteY0" fmla="*/ 335468 h 335468"/>
                    <a:gd name="connsiteX1" fmla="*/ 167734 w 800381"/>
                    <a:gd name="connsiteY1" fmla="*/ 335468 h 335468"/>
                    <a:gd name="connsiteX2" fmla="*/ 0 w 800381"/>
                    <a:gd name="connsiteY2" fmla="*/ 167734 h 335468"/>
                    <a:gd name="connsiteX3" fmla="*/ 167734 w 800381"/>
                    <a:gd name="connsiteY3" fmla="*/ 0 h 3354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00381" h="335468">
                      <a:moveTo>
                        <a:pt x="800381" y="335468"/>
                      </a:moveTo>
                      <a:lnTo>
                        <a:pt x="167734" y="335468"/>
                      </a:lnTo>
                      <a:cubicBezTo>
                        <a:pt x="75097" y="335468"/>
                        <a:pt x="0" y="260371"/>
                        <a:pt x="0" y="167734"/>
                      </a:cubicBezTo>
                      <a:cubicBezTo>
                        <a:pt x="0" y="75097"/>
                        <a:pt x="75097" y="0"/>
                        <a:pt x="167734" y="0"/>
                      </a:cubicBezTo>
                    </a:path>
                  </a:pathLst>
                </a:custGeom>
                <a:solidFill>
                  <a:srgbClr val="7030A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01" name="角丸四角形 177"/>
                <p:cNvSpPr/>
                <p:nvPr/>
              </p:nvSpPr>
              <p:spPr>
                <a:xfrm rot="4145786" flipH="1" flipV="1">
                  <a:off x="5372918" y="5618385"/>
                  <a:ext cx="800380" cy="335469"/>
                </a:xfrm>
                <a:custGeom>
                  <a:avLst/>
                  <a:gdLst>
                    <a:gd name="connsiteX0" fmla="*/ 0 w 968115"/>
                    <a:gd name="connsiteY0" fmla="*/ 167734 h 335468"/>
                    <a:gd name="connsiteX1" fmla="*/ 167734 w 968115"/>
                    <a:gd name="connsiteY1" fmla="*/ 0 h 335468"/>
                    <a:gd name="connsiteX2" fmla="*/ 800381 w 968115"/>
                    <a:gd name="connsiteY2" fmla="*/ 0 h 335468"/>
                    <a:gd name="connsiteX3" fmla="*/ 968115 w 968115"/>
                    <a:gd name="connsiteY3" fmla="*/ 167734 h 335468"/>
                    <a:gd name="connsiteX4" fmla="*/ 968115 w 968115"/>
                    <a:gd name="connsiteY4" fmla="*/ 167734 h 335468"/>
                    <a:gd name="connsiteX5" fmla="*/ 800381 w 968115"/>
                    <a:gd name="connsiteY5" fmla="*/ 335468 h 335468"/>
                    <a:gd name="connsiteX6" fmla="*/ 167734 w 968115"/>
                    <a:gd name="connsiteY6" fmla="*/ 335468 h 335468"/>
                    <a:gd name="connsiteX7" fmla="*/ 0 w 968115"/>
                    <a:gd name="connsiteY7" fmla="*/ 167734 h 335468"/>
                    <a:gd name="connsiteX0" fmla="*/ 968115 w 1059555"/>
                    <a:gd name="connsiteY0" fmla="*/ 167734 h 335468"/>
                    <a:gd name="connsiteX1" fmla="*/ 800381 w 1059555"/>
                    <a:gd name="connsiteY1" fmla="*/ 335468 h 335468"/>
                    <a:gd name="connsiteX2" fmla="*/ 167734 w 1059555"/>
                    <a:gd name="connsiteY2" fmla="*/ 335468 h 335468"/>
                    <a:gd name="connsiteX3" fmla="*/ 0 w 1059555"/>
                    <a:gd name="connsiteY3" fmla="*/ 167734 h 335468"/>
                    <a:gd name="connsiteX4" fmla="*/ 167734 w 1059555"/>
                    <a:gd name="connsiteY4" fmla="*/ 0 h 335468"/>
                    <a:gd name="connsiteX5" fmla="*/ 800381 w 1059555"/>
                    <a:gd name="connsiteY5" fmla="*/ 0 h 335468"/>
                    <a:gd name="connsiteX6" fmla="*/ 968115 w 1059555"/>
                    <a:gd name="connsiteY6" fmla="*/ 167734 h 335468"/>
                    <a:gd name="connsiteX7" fmla="*/ 1059555 w 1059555"/>
                    <a:gd name="connsiteY7" fmla="*/ 259174 h 335468"/>
                    <a:gd name="connsiteX0" fmla="*/ 968115 w 1059555"/>
                    <a:gd name="connsiteY0" fmla="*/ 167734 h 335468"/>
                    <a:gd name="connsiteX1" fmla="*/ 800381 w 1059555"/>
                    <a:gd name="connsiteY1" fmla="*/ 335468 h 335468"/>
                    <a:gd name="connsiteX2" fmla="*/ 167734 w 1059555"/>
                    <a:gd name="connsiteY2" fmla="*/ 335468 h 335468"/>
                    <a:gd name="connsiteX3" fmla="*/ 0 w 1059555"/>
                    <a:gd name="connsiteY3" fmla="*/ 167734 h 335468"/>
                    <a:gd name="connsiteX4" fmla="*/ 167734 w 1059555"/>
                    <a:gd name="connsiteY4" fmla="*/ 0 h 335468"/>
                    <a:gd name="connsiteX5" fmla="*/ 800381 w 1059555"/>
                    <a:gd name="connsiteY5" fmla="*/ 0 h 335468"/>
                    <a:gd name="connsiteX6" fmla="*/ 1059555 w 1059555"/>
                    <a:gd name="connsiteY6" fmla="*/ 259174 h 335468"/>
                    <a:gd name="connsiteX0" fmla="*/ 968115 w 968115"/>
                    <a:gd name="connsiteY0" fmla="*/ 167734 h 335468"/>
                    <a:gd name="connsiteX1" fmla="*/ 800381 w 968115"/>
                    <a:gd name="connsiteY1" fmla="*/ 335468 h 335468"/>
                    <a:gd name="connsiteX2" fmla="*/ 167734 w 968115"/>
                    <a:gd name="connsiteY2" fmla="*/ 335468 h 335468"/>
                    <a:gd name="connsiteX3" fmla="*/ 0 w 968115"/>
                    <a:gd name="connsiteY3" fmla="*/ 167734 h 335468"/>
                    <a:gd name="connsiteX4" fmla="*/ 167734 w 968115"/>
                    <a:gd name="connsiteY4" fmla="*/ 0 h 335468"/>
                    <a:gd name="connsiteX5" fmla="*/ 800381 w 968115"/>
                    <a:gd name="connsiteY5" fmla="*/ 0 h 335468"/>
                    <a:gd name="connsiteX0" fmla="*/ 800381 w 800381"/>
                    <a:gd name="connsiteY0" fmla="*/ 335468 h 335468"/>
                    <a:gd name="connsiteX1" fmla="*/ 167734 w 800381"/>
                    <a:gd name="connsiteY1" fmla="*/ 335468 h 335468"/>
                    <a:gd name="connsiteX2" fmla="*/ 0 w 800381"/>
                    <a:gd name="connsiteY2" fmla="*/ 167734 h 335468"/>
                    <a:gd name="connsiteX3" fmla="*/ 167734 w 800381"/>
                    <a:gd name="connsiteY3" fmla="*/ 0 h 335468"/>
                    <a:gd name="connsiteX4" fmla="*/ 800381 w 800381"/>
                    <a:gd name="connsiteY4" fmla="*/ 0 h 335468"/>
                    <a:gd name="connsiteX0" fmla="*/ 800381 w 800381"/>
                    <a:gd name="connsiteY0" fmla="*/ 335468 h 335468"/>
                    <a:gd name="connsiteX1" fmla="*/ 167734 w 800381"/>
                    <a:gd name="connsiteY1" fmla="*/ 335468 h 335468"/>
                    <a:gd name="connsiteX2" fmla="*/ 0 w 800381"/>
                    <a:gd name="connsiteY2" fmla="*/ 167734 h 335468"/>
                    <a:gd name="connsiteX3" fmla="*/ 167734 w 800381"/>
                    <a:gd name="connsiteY3" fmla="*/ 0 h 3354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00381" h="335468">
                      <a:moveTo>
                        <a:pt x="800381" y="335468"/>
                      </a:moveTo>
                      <a:lnTo>
                        <a:pt x="167734" y="335468"/>
                      </a:lnTo>
                      <a:cubicBezTo>
                        <a:pt x="75097" y="335468"/>
                        <a:pt x="0" y="260371"/>
                        <a:pt x="0" y="167734"/>
                      </a:cubicBezTo>
                      <a:cubicBezTo>
                        <a:pt x="0" y="75097"/>
                        <a:pt x="75097" y="0"/>
                        <a:pt x="167734" y="0"/>
                      </a:cubicBezTo>
                    </a:path>
                  </a:pathLst>
                </a:custGeom>
                <a:solidFill>
                  <a:srgbClr val="7030A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578" name="グループ化 577"/>
            <p:cNvGrpSpPr/>
            <p:nvPr/>
          </p:nvGrpSpPr>
          <p:grpSpPr>
            <a:xfrm>
              <a:off x="10098950" y="2935385"/>
              <a:ext cx="926080" cy="400066"/>
              <a:chOff x="8463028" y="1729505"/>
              <a:chExt cx="657885" cy="284206"/>
            </a:xfrm>
          </p:grpSpPr>
          <p:sp>
            <p:nvSpPr>
              <p:cNvPr id="592" name="角丸四角形 591"/>
              <p:cNvSpPr/>
              <p:nvPr/>
            </p:nvSpPr>
            <p:spPr>
              <a:xfrm>
                <a:off x="8506878" y="1971825"/>
                <a:ext cx="417620" cy="41097"/>
              </a:xfrm>
              <a:prstGeom prst="roundRect">
                <a:avLst/>
              </a:prstGeom>
              <a:solidFill>
                <a:sysClr val="windowText" lastClr="000000">
                  <a:lumMod val="85000"/>
                  <a:lumOff val="1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93" name="角丸四角形 592"/>
              <p:cNvSpPr/>
              <p:nvPr/>
            </p:nvSpPr>
            <p:spPr>
              <a:xfrm>
                <a:off x="8526715" y="1988277"/>
                <a:ext cx="361241" cy="24645"/>
              </a:xfrm>
              <a:prstGeom prst="roundRect">
                <a:avLst/>
              </a:prstGeom>
              <a:pattFill prst="dkVert">
                <a:fgClr>
                  <a:sysClr val="window" lastClr="FFFFFF">
                    <a:lumMod val="65000"/>
                  </a:sysClr>
                </a:fgClr>
                <a:bgClr>
                  <a:sysClr val="windowText" lastClr="000000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94" name="円/楕円 593"/>
              <p:cNvSpPr/>
              <p:nvPr/>
            </p:nvSpPr>
            <p:spPr>
              <a:xfrm>
                <a:off x="8900060" y="1986616"/>
                <a:ext cx="13156" cy="14808"/>
              </a:xfrm>
              <a:prstGeom prst="ellipse">
                <a:avLst/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95" name="台形 594"/>
              <p:cNvSpPr/>
              <p:nvPr/>
            </p:nvSpPr>
            <p:spPr>
              <a:xfrm rot="10800000">
                <a:off x="8463028" y="1752069"/>
                <a:ext cx="505321" cy="219755"/>
              </a:xfrm>
              <a:prstGeom prst="trapezoid">
                <a:avLst/>
              </a:prstGeom>
              <a:solidFill>
                <a:sysClr val="windowText" lastClr="000000">
                  <a:lumMod val="85000"/>
                  <a:lumOff val="1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96" name="台形 595"/>
              <p:cNvSpPr/>
              <p:nvPr/>
            </p:nvSpPr>
            <p:spPr>
              <a:xfrm rot="10800000" flipV="1">
                <a:off x="8463028" y="1729505"/>
                <a:ext cx="505321" cy="22563"/>
              </a:xfrm>
              <a:prstGeom prst="trapezoid">
                <a:avLst/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97" name="片側の 2 つの角を丸めた四角形 596"/>
              <p:cNvSpPr/>
              <p:nvPr/>
            </p:nvSpPr>
            <p:spPr>
              <a:xfrm>
                <a:off x="9024452" y="1963723"/>
                <a:ext cx="96461" cy="49988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ysClr val="windowText" lastClr="000000">
                  <a:lumMod val="85000"/>
                  <a:lumOff val="1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579" name="グループ化 578"/>
            <p:cNvGrpSpPr/>
            <p:nvPr/>
          </p:nvGrpSpPr>
          <p:grpSpPr>
            <a:xfrm>
              <a:off x="9358184" y="2969819"/>
              <a:ext cx="2222174" cy="952384"/>
              <a:chOff x="6825615" y="1806594"/>
              <a:chExt cx="3198792" cy="1370946"/>
            </a:xfrm>
          </p:grpSpPr>
          <p:sp>
            <p:nvSpPr>
              <p:cNvPr id="580" name="正方形/長方形 4"/>
              <p:cNvSpPr/>
              <p:nvPr/>
            </p:nvSpPr>
            <p:spPr>
              <a:xfrm>
                <a:off x="6927532" y="2392680"/>
                <a:ext cx="2952750" cy="784860"/>
              </a:xfrm>
              <a:custGeom>
                <a:avLst/>
                <a:gdLst>
                  <a:gd name="connsiteX0" fmla="*/ 0 w 2952750"/>
                  <a:gd name="connsiteY0" fmla="*/ 0 h 1110614"/>
                  <a:gd name="connsiteX1" fmla="*/ 2952750 w 2952750"/>
                  <a:gd name="connsiteY1" fmla="*/ 0 h 1110614"/>
                  <a:gd name="connsiteX2" fmla="*/ 2952750 w 2952750"/>
                  <a:gd name="connsiteY2" fmla="*/ 1110614 h 1110614"/>
                  <a:gd name="connsiteX3" fmla="*/ 0 w 2952750"/>
                  <a:gd name="connsiteY3" fmla="*/ 1110614 h 1110614"/>
                  <a:gd name="connsiteX4" fmla="*/ 0 w 2952750"/>
                  <a:gd name="connsiteY4" fmla="*/ 0 h 1110614"/>
                  <a:gd name="connsiteX0" fmla="*/ 0 w 2952750"/>
                  <a:gd name="connsiteY0" fmla="*/ 0 h 1110614"/>
                  <a:gd name="connsiteX1" fmla="*/ 2952750 w 2952750"/>
                  <a:gd name="connsiteY1" fmla="*/ 0 h 1110614"/>
                  <a:gd name="connsiteX2" fmla="*/ 2952750 w 2952750"/>
                  <a:gd name="connsiteY2" fmla="*/ 1110614 h 1110614"/>
                  <a:gd name="connsiteX3" fmla="*/ 1340169 w 2952750"/>
                  <a:gd name="connsiteY3" fmla="*/ 1104900 h 1110614"/>
                  <a:gd name="connsiteX4" fmla="*/ 0 w 2952750"/>
                  <a:gd name="connsiteY4" fmla="*/ 1110614 h 1110614"/>
                  <a:gd name="connsiteX5" fmla="*/ 0 w 2952750"/>
                  <a:gd name="connsiteY5" fmla="*/ 0 h 1110614"/>
                  <a:gd name="connsiteX0" fmla="*/ 1340169 w 2952750"/>
                  <a:gd name="connsiteY0" fmla="*/ 1104900 h 1196340"/>
                  <a:gd name="connsiteX1" fmla="*/ 0 w 2952750"/>
                  <a:gd name="connsiteY1" fmla="*/ 1110614 h 1196340"/>
                  <a:gd name="connsiteX2" fmla="*/ 0 w 2952750"/>
                  <a:gd name="connsiteY2" fmla="*/ 0 h 1196340"/>
                  <a:gd name="connsiteX3" fmla="*/ 2952750 w 2952750"/>
                  <a:gd name="connsiteY3" fmla="*/ 0 h 1196340"/>
                  <a:gd name="connsiteX4" fmla="*/ 2952750 w 2952750"/>
                  <a:gd name="connsiteY4" fmla="*/ 1110614 h 1196340"/>
                  <a:gd name="connsiteX5" fmla="*/ 1431609 w 2952750"/>
                  <a:gd name="connsiteY5" fmla="*/ 1196340 h 1196340"/>
                  <a:gd name="connsiteX0" fmla="*/ 1340169 w 2952750"/>
                  <a:gd name="connsiteY0" fmla="*/ 1104900 h 1110614"/>
                  <a:gd name="connsiteX1" fmla="*/ 0 w 2952750"/>
                  <a:gd name="connsiteY1" fmla="*/ 1110614 h 1110614"/>
                  <a:gd name="connsiteX2" fmla="*/ 0 w 2952750"/>
                  <a:gd name="connsiteY2" fmla="*/ 0 h 1110614"/>
                  <a:gd name="connsiteX3" fmla="*/ 2952750 w 2952750"/>
                  <a:gd name="connsiteY3" fmla="*/ 0 h 1110614"/>
                  <a:gd name="connsiteX4" fmla="*/ 2952750 w 2952750"/>
                  <a:gd name="connsiteY4" fmla="*/ 1110614 h 1110614"/>
                  <a:gd name="connsiteX0" fmla="*/ 0 w 2952750"/>
                  <a:gd name="connsiteY0" fmla="*/ 1110614 h 1110614"/>
                  <a:gd name="connsiteX1" fmla="*/ 0 w 2952750"/>
                  <a:gd name="connsiteY1" fmla="*/ 0 h 1110614"/>
                  <a:gd name="connsiteX2" fmla="*/ 2952750 w 2952750"/>
                  <a:gd name="connsiteY2" fmla="*/ 0 h 1110614"/>
                  <a:gd name="connsiteX3" fmla="*/ 2952750 w 2952750"/>
                  <a:gd name="connsiteY3" fmla="*/ 1110614 h 11106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952750" h="1110614">
                    <a:moveTo>
                      <a:pt x="0" y="1110614"/>
                    </a:moveTo>
                    <a:lnTo>
                      <a:pt x="0" y="0"/>
                    </a:lnTo>
                    <a:lnTo>
                      <a:pt x="2952750" y="0"/>
                    </a:lnTo>
                    <a:lnTo>
                      <a:pt x="2952750" y="1110614"/>
                    </a:lnTo>
                  </a:path>
                </a:pathLst>
              </a:custGeom>
              <a:solidFill>
                <a:sysClr val="window" lastClr="FFFFFF">
                  <a:lumMod val="7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81" name="正方形/長方形 580"/>
              <p:cNvSpPr/>
              <p:nvPr/>
            </p:nvSpPr>
            <p:spPr>
              <a:xfrm>
                <a:off x="6927532" y="2392680"/>
                <a:ext cx="2952750" cy="85725"/>
              </a:xfrm>
              <a:prstGeom prst="rect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82" name="正方形/長方形 581"/>
              <p:cNvSpPr/>
              <p:nvPr/>
            </p:nvSpPr>
            <p:spPr>
              <a:xfrm>
                <a:off x="6825615" y="2339340"/>
                <a:ext cx="3156585" cy="72390"/>
              </a:xfrm>
              <a:prstGeom prst="rect">
                <a:avLst/>
              </a:prstGeom>
              <a:solidFill>
                <a:sysClr val="window" lastClr="FFFFFF">
                  <a:lumMod val="50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83" name="片側の 2 つの角を丸めた四角形 582"/>
              <p:cNvSpPr/>
              <p:nvPr/>
            </p:nvSpPr>
            <p:spPr>
              <a:xfrm>
                <a:off x="6927532" y="1806594"/>
                <a:ext cx="200314" cy="528571"/>
              </a:xfrm>
              <a:prstGeom prst="round2SameRect">
                <a:avLst/>
              </a:prstGeom>
              <a:solidFill>
                <a:sysClr val="windowText" lastClr="000000">
                  <a:lumMod val="85000"/>
                  <a:lumOff val="1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84" name="角丸四角形 583"/>
              <p:cNvSpPr/>
              <p:nvPr/>
            </p:nvSpPr>
            <p:spPr>
              <a:xfrm rot="5400000">
                <a:off x="6924619" y="1929213"/>
                <a:ext cx="205907" cy="111428"/>
              </a:xfrm>
              <a:prstGeom prst="roundRect">
                <a:avLst/>
              </a:prstGeom>
              <a:pattFill prst="dkVert">
                <a:fgClr>
                  <a:sysClr val="window" lastClr="FFFFFF">
                    <a:lumMod val="65000"/>
                  </a:sysClr>
                </a:fgClr>
                <a:bgClr>
                  <a:sysClr val="windowText" lastClr="000000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85" name="角丸四角形 584"/>
              <p:cNvSpPr/>
              <p:nvPr/>
            </p:nvSpPr>
            <p:spPr>
              <a:xfrm rot="5400000">
                <a:off x="6968028" y="2136632"/>
                <a:ext cx="119090" cy="111428"/>
              </a:xfrm>
              <a:prstGeom prst="roundRect">
                <a:avLst/>
              </a:prstGeom>
              <a:pattFill prst="dkVert">
                <a:fgClr>
                  <a:sysClr val="window" lastClr="FFFFFF">
                    <a:lumMod val="65000"/>
                  </a:sysClr>
                </a:fgClr>
                <a:bgClr>
                  <a:sysClr val="windowText" lastClr="000000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86" name="片側の 2 つの角を丸めた四角形 585"/>
              <p:cNvSpPr/>
              <p:nvPr/>
            </p:nvSpPr>
            <p:spPr>
              <a:xfrm>
                <a:off x="7160895" y="1806594"/>
                <a:ext cx="200314" cy="528571"/>
              </a:xfrm>
              <a:prstGeom prst="round2SameRect">
                <a:avLst/>
              </a:prstGeom>
              <a:solidFill>
                <a:sysClr val="windowText" lastClr="000000">
                  <a:lumMod val="85000"/>
                  <a:lumOff val="1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87" name="角丸四角形 586"/>
              <p:cNvSpPr/>
              <p:nvPr/>
            </p:nvSpPr>
            <p:spPr>
              <a:xfrm rot="5400000">
                <a:off x="7157982" y="1929213"/>
                <a:ext cx="205907" cy="111428"/>
              </a:xfrm>
              <a:prstGeom prst="roundRect">
                <a:avLst/>
              </a:prstGeom>
              <a:pattFill prst="dkVert">
                <a:fgClr>
                  <a:sysClr val="window" lastClr="FFFFFF">
                    <a:lumMod val="65000"/>
                  </a:sysClr>
                </a:fgClr>
                <a:bgClr>
                  <a:sysClr val="windowText" lastClr="000000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88" name="角丸四角形 587"/>
              <p:cNvSpPr/>
              <p:nvPr/>
            </p:nvSpPr>
            <p:spPr>
              <a:xfrm rot="5400000">
                <a:off x="7201391" y="2136632"/>
                <a:ext cx="119090" cy="111428"/>
              </a:xfrm>
              <a:prstGeom prst="roundRect">
                <a:avLst/>
              </a:prstGeom>
              <a:pattFill prst="dkVert">
                <a:fgClr>
                  <a:sysClr val="window" lastClr="FFFFFF">
                    <a:lumMod val="65000"/>
                  </a:sysClr>
                </a:fgClr>
                <a:bgClr>
                  <a:sysClr val="windowText" lastClr="000000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589" name="グループ化 588"/>
              <p:cNvGrpSpPr/>
              <p:nvPr/>
            </p:nvGrpSpPr>
            <p:grpSpPr>
              <a:xfrm>
                <a:off x="9580947" y="2033667"/>
                <a:ext cx="443460" cy="304803"/>
                <a:chOff x="2460964" y="4560022"/>
                <a:chExt cx="443460" cy="304803"/>
              </a:xfrm>
              <a:solidFill>
                <a:srgbClr val="ED7D31">
                  <a:lumMod val="50000"/>
                </a:srgbClr>
              </a:solidFill>
            </p:grpSpPr>
            <p:sp>
              <p:nvSpPr>
                <p:cNvPr id="590" name="ドーナツ 589"/>
                <p:cNvSpPr/>
                <p:nvPr/>
              </p:nvSpPr>
              <p:spPr>
                <a:xfrm>
                  <a:off x="2710880" y="4580633"/>
                  <a:ext cx="193544" cy="193544"/>
                </a:xfrm>
                <a:prstGeom prst="donut">
                  <a:avLst>
                    <a:gd name="adj" fmla="val 19182"/>
                  </a:avLst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91" name="台形 590"/>
                <p:cNvSpPr/>
                <p:nvPr/>
              </p:nvSpPr>
              <p:spPr>
                <a:xfrm rot="10800000">
                  <a:off x="2460964" y="4560022"/>
                  <a:ext cx="351914" cy="304803"/>
                </a:xfrm>
                <a:prstGeom prst="trapezoid">
                  <a:avLst>
                    <a:gd name="adj" fmla="val 20618"/>
                  </a:avLst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</p:grpSp>
      <p:grpSp>
        <p:nvGrpSpPr>
          <p:cNvPr id="631" name="グループ化 630"/>
          <p:cNvGrpSpPr>
            <a:grpSpLocks noChangeAspect="1"/>
          </p:cNvGrpSpPr>
          <p:nvPr/>
        </p:nvGrpSpPr>
        <p:grpSpPr>
          <a:xfrm>
            <a:off x="5906069" y="4809849"/>
            <a:ext cx="1770480" cy="1496367"/>
            <a:chOff x="6678459" y="4356000"/>
            <a:chExt cx="2213100" cy="1870459"/>
          </a:xfrm>
        </p:grpSpPr>
        <p:grpSp>
          <p:nvGrpSpPr>
            <p:cNvPr id="632" name="グループ化 631"/>
            <p:cNvGrpSpPr/>
            <p:nvPr/>
          </p:nvGrpSpPr>
          <p:grpSpPr>
            <a:xfrm>
              <a:off x="7188958" y="4356000"/>
              <a:ext cx="1035769" cy="1313313"/>
              <a:chOff x="8890580" y="3001930"/>
              <a:chExt cx="1035769" cy="1313313"/>
            </a:xfrm>
          </p:grpSpPr>
          <p:sp>
            <p:nvSpPr>
              <p:cNvPr id="667" name="円/楕円 666"/>
              <p:cNvSpPr/>
              <p:nvPr/>
            </p:nvSpPr>
            <p:spPr>
              <a:xfrm>
                <a:off x="9109079" y="3139386"/>
                <a:ext cx="596330" cy="628719"/>
              </a:xfrm>
              <a:prstGeom prst="ellipse">
                <a:avLst/>
              </a:prstGeom>
              <a:solidFill>
                <a:srgbClr val="6633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68" name="円/楕円 689"/>
              <p:cNvSpPr/>
              <p:nvPr/>
            </p:nvSpPr>
            <p:spPr>
              <a:xfrm rot="20700000">
                <a:off x="9048397" y="3335095"/>
                <a:ext cx="174935" cy="214313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69" name="円/楕円 690"/>
              <p:cNvSpPr/>
              <p:nvPr/>
            </p:nvSpPr>
            <p:spPr>
              <a:xfrm rot="900000" flipH="1">
                <a:off x="9593065" y="3335096"/>
                <a:ext cx="174935" cy="214313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70" name="円/楕円 669"/>
              <p:cNvSpPr/>
              <p:nvPr/>
            </p:nvSpPr>
            <p:spPr>
              <a:xfrm>
                <a:off x="9077441" y="3001930"/>
                <a:ext cx="659606" cy="656783"/>
              </a:xfrm>
              <a:prstGeom prst="ellipse">
                <a:avLst/>
              </a:prstGeom>
              <a:solidFill>
                <a:srgbClr val="6633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71" name="月 670"/>
              <p:cNvSpPr/>
              <p:nvPr/>
            </p:nvSpPr>
            <p:spPr>
              <a:xfrm rot="900000" flipH="1">
                <a:off x="9091998" y="3329186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72" name="月 671"/>
              <p:cNvSpPr/>
              <p:nvPr/>
            </p:nvSpPr>
            <p:spPr>
              <a:xfrm rot="709480" flipH="1">
                <a:off x="9128894" y="3339072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6633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73" name="月 672"/>
              <p:cNvSpPr/>
              <p:nvPr/>
            </p:nvSpPr>
            <p:spPr>
              <a:xfrm rot="462998" flipH="1">
                <a:off x="9163304" y="3348291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74" name="月 673"/>
              <p:cNvSpPr/>
              <p:nvPr/>
            </p:nvSpPr>
            <p:spPr>
              <a:xfrm rot="500641" flipH="1">
                <a:off x="9203096" y="3374831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6633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75" name="月 674"/>
              <p:cNvSpPr/>
              <p:nvPr/>
            </p:nvSpPr>
            <p:spPr>
              <a:xfrm rot="310121" flipH="1">
                <a:off x="9240889" y="3380375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76" name="月 675"/>
              <p:cNvSpPr/>
              <p:nvPr/>
            </p:nvSpPr>
            <p:spPr>
              <a:xfrm rot="63639" flipH="1">
                <a:off x="9276136" y="3385543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6633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77" name="月 676"/>
              <p:cNvSpPr/>
              <p:nvPr/>
            </p:nvSpPr>
            <p:spPr>
              <a:xfrm rot="20700000">
                <a:off x="9597577" y="3329186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78" name="月 677"/>
              <p:cNvSpPr/>
              <p:nvPr/>
            </p:nvSpPr>
            <p:spPr>
              <a:xfrm rot="20890520">
                <a:off x="9560681" y="3339072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6633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79" name="月 678"/>
              <p:cNvSpPr/>
              <p:nvPr/>
            </p:nvSpPr>
            <p:spPr>
              <a:xfrm rot="21137002">
                <a:off x="9526271" y="3348291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80" name="月 679"/>
              <p:cNvSpPr/>
              <p:nvPr/>
            </p:nvSpPr>
            <p:spPr>
              <a:xfrm rot="21099359">
                <a:off x="9486479" y="3374831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6633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81" name="月 680"/>
              <p:cNvSpPr/>
              <p:nvPr/>
            </p:nvSpPr>
            <p:spPr>
              <a:xfrm rot="21289879">
                <a:off x="9448686" y="3380375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82" name="月 681"/>
              <p:cNvSpPr/>
              <p:nvPr/>
            </p:nvSpPr>
            <p:spPr>
              <a:xfrm rot="21536361">
                <a:off x="9413439" y="3385543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6633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83" name="片側の 2 つの角を丸めた四角形 682"/>
              <p:cNvSpPr/>
              <p:nvPr/>
            </p:nvSpPr>
            <p:spPr>
              <a:xfrm rot="10800000">
                <a:off x="9338207" y="3618768"/>
                <a:ext cx="139982" cy="24436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9966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84" name="円/楕円 691"/>
              <p:cNvSpPr/>
              <p:nvPr/>
            </p:nvSpPr>
            <p:spPr>
              <a:xfrm>
                <a:off x="9118676" y="3081528"/>
                <a:ext cx="579044" cy="651868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85" name="円/楕円 632"/>
              <p:cNvSpPr/>
              <p:nvPr/>
            </p:nvSpPr>
            <p:spPr>
              <a:xfrm>
                <a:off x="9363824" y="3534015"/>
                <a:ext cx="84568" cy="27721"/>
              </a:xfrm>
              <a:custGeom>
                <a:avLst/>
                <a:gdLst>
                  <a:gd name="connsiteX0" fmla="*/ 0 w 84568"/>
                  <a:gd name="connsiteY0" fmla="*/ 22860 h 45719"/>
                  <a:gd name="connsiteX1" fmla="*/ 42284 w 84568"/>
                  <a:gd name="connsiteY1" fmla="*/ 0 h 45719"/>
                  <a:gd name="connsiteX2" fmla="*/ 84568 w 84568"/>
                  <a:gd name="connsiteY2" fmla="*/ 22860 h 45719"/>
                  <a:gd name="connsiteX3" fmla="*/ 42284 w 84568"/>
                  <a:gd name="connsiteY3" fmla="*/ 45720 h 45719"/>
                  <a:gd name="connsiteX4" fmla="*/ 0 w 84568"/>
                  <a:gd name="connsiteY4" fmla="*/ 22860 h 45719"/>
                  <a:gd name="connsiteX0" fmla="*/ 0 w 84568"/>
                  <a:gd name="connsiteY0" fmla="*/ 22860 h 45720"/>
                  <a:gd name="connsiteX1" fmla="*/ 42284 w 84568"/>
                  <a:gd name="connsiteY1" fmla="*/ 0 h 45720"/>
                  <a:gd name="connsiteX2" fmla="*/ 84568 w 84568"/>
                  <a:gd name="connsiteY2" fmla="*/ 22860 h 45720"/>
                  <a:gd name="connsiteX3" fmla="*/ 42284 w 84568"/>
                  <a:gd name="connsiteY3" fmla="*/ 45720 h 45720"/>
                  <a:gd name="connsiteX4" fmla="*/ 0 w 84568"/>
                  <a:gd name="connsiteY4" fmla="*/ 22860 h 45720"/>
                  <a:gd name="connsiteX0" fmla="*/ 0 w 84568"/>
                  <a:gd name="connsiteY0" fmla="*/ 22860 h 45720"/>
                  <a:gd name="connsiteX1" fmla="*/ 42284 w 84568"/>
                  <a:gd name="connsiteY1" fmla="*/ 0 h 45720"/>
                  <a:gd name="connsiteX2" fmla="*/ 84568 w 84568"/>
                  <a:gd name="connsiteY2" fmla="*/ 22860 h 45720"/>
                  <a:gd name="connsiteX3" fmla="*/ 42284 w 84568"/>
                  <a:gd name="connsiteY3" fmla="*/ 45720 h 45720"/>
                  <a:gd name="connsiteX4" fmla="*/ 0 w 84568"/>
                  <a:gd name="connsiteY4" fmla="*/ 22860 h 45720"/>
                  <a:gd name="connsiteX0" fmla="*/ 0 w 84568"/>
                  <a:gd name="connsiteY0" fmla="*/ 4861 h 27721"/>
                  <a:gd name="connsiteX1" fmla="*/ 42284 w 84568"/>
                  <a:gd name="connsiteY1" fmla="*/ 8195 h 27721"/>
                  <a:gd name="connsiteX2" fmla="*/ 84568 w 84568"/>
                  <a:gd name="connsiteY2" fmla="*/ 4861 h 27721"/>
                  <a:gd name="connsiteX3" fmla="*/ 42284 w 84568"/>
                  <a:gd name="connsiteY3" fmla="*/ 27721 h 27721"/>
                  <a:gd name="connsiteX4" fmla="*/ 0 w 84568"/>
                  <a:gd name="connsiteY4" fmla="*/ 4861 h 277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4568" h="27721">
                    <a:moveTo>
                      <a:pt x="0" y="4861"/>
                    </a:moveTo>
                    <a:cubicBezTo>
                      <a:pt x="0" y="-7764"/>
                      <a:pt x="18931" y="8195"/>
                      <a:pt x="42284" y="8195"/>
                    </a:cubicBezTo>
                    <a:cubicBezTo>
                      <a:pt x="65637" y="8195"/>
                      <a:pt x="84568" y="-7764"/>
                      <a:pt x="84568" y="4861"/>
                    </a:cubicBezTo>
                    <a:cubicBezTo>
                      <a:pt x="84568" y="17486"/>
                      <a:pt x="65637" y="27721"/>
                      <a:pt x="42284" y="27721"/>
                    </a:cubicBezTo>
                    <a:cubicBezTo>
                      <a:pt x="18931" y="27721"/>
                      <a:pt x="0" y="17486"/>
                      <a:pt x="0" y="4861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86" name="片側の 2 つの角を丸めた四角形 685"/>
              <p:cNvSpPr/>
              <p:nvPr/>
            </p:nvSpPr>
            <p:spPr>
              <a:xfrm>
                <a:off x="9127642" y="3772799"/>
                <a:ext cx="562934" cy="502092"/>
              </a:xfrm>
              <a:prstGeom prst="round2SameRect">
                <a:avLst>
                  <a:gd name="adj1" fmla="val 41975"/>
                  <a:gd name="adj2" fmla="val 0"/>
                </a:avLst>
              </a:prstGeom>
              <a:solidFill>
                <a:srgbClr val="FF66CC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87" name="フリーフォーム 686"/>
              <p:cNvSpPr/>
              <p:nvPr/>
            </p:nvSpPr>
            <p:spPr>
              <a:xfrm>
                <a:off x="9106676" y="3789040"/>
                <a:ext cx="604867" cy="526203"/>
              </a:xfrm>
              <a:custGeom>
                <a:avLst/>
                <a:gdLst>
                  <a:gd name="connsiteX0" fmla="*/ 141626 w 604867"/>
                  <a:gd name="connsiteY0" fmla="*/ 0 h 526203"/>
                  <a:gd name="connsiteX1" fmla="*/ 302434 w 604867"/>
                  <a:gd name="connsiteY1" fmla="*/ 456550 h 526203"/>
                  <a:gd name="connsiteX2" fmla="*/ 463242 w 604867"/>
                  <a:gd name="connsiteY2" fmla="*/ 1 h 526203"/>
                  <a:gd name="connsiteX3" fmla="*/ 476513 w 604867"/>
                  <a:gd name="connsiteY3" fmla="*/ 4120 h 526203"/>
                  <a:gd name="connsiteX4" fmla="*/ 604867 w 604867"/>
                  <a:gd name="connsiteY4" fmla="*/ 197761 h 526203"/>
                  <a:gd name="connsiteX5" fmla="*/ 604867 w 604867"/>
                  <a:gd name="connsiteY5" fmla="*/ 526203 h 526203"/>
                  <a:gd name="connsiteX6" fmla="*/ 0 w 604867"/>
                  <a:gd name="connsiteY6" fmla="*/ 526203 h 526203"/>
                  <a:gd name="connsiteX7" fmla="*/ 0 w 604867"/>
                  <a:gd name="connsiteY7" fmla="*/ 197761 h 526203"/>
                  <a:gd name="connsiteX8" fmla="*/ 128354 w 604867"/>
                  <a:gd name="connsiteY8" fmla="*/ 4120 h 5262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04867" h="526203">
                    <a:moveTo>
                      <a:pt x="141626" y="0"/>
                    </a:moveTo>
                    <a:lnTo>
                      <a:pt x="302434" y="456550"/>
                    </a:lnTo>
                    <a:lnTo>
                      <a:pt x="463242" y="1"/>
                    </a:lnTo>
                    <a:lnTo>
                      <a:pt x="476513" y="4120"/>
                    </a:lnTo>
                    <a:cubicBezTo>
                      <a:pt x="551942" y="36024"/>
                      <a:pt x="604867" y="110712"/>
                      <a:pt x="604867" y="197761"/>
                    </a:cubicBezTo>
                    <a:lnTo>
                      <a:pt x="604867" y="526203"/>
                    </a:lnTo>
                    <a:lnTo>
                      <a:pt x="0" y="526203"/>
                    </a:lnTo>
                    <a:lnTo>
                      <a:pt x="0" y="197761"/>
                    </a:lnTo>
                    <a:cubicBezTo>
                      <a:pt x="0" y="110712"/>
                      <a:pt x="52926" y="36024"/>
                      <a:pt x="128354" y="412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88" name="直角三角形 687"/>
              <p:cNvSpPr/>
              <p:nvPr/>
            </p:nvSpPr>
            <p:spPr>
              <a:xfrm rot="5400000">
                <a:off x="9243470" y="3780296"/>
                <a:ext cx="166542" cy="149231"/>
              </a:xfrm>
              <a:prstGeom prst="rtTriangle">
                <a:avLst/>
              </a:prstGeom>
              <a:solidFill>
                <a:srgbClr val="FF66CC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89" name="直角三角形 688"/>
              <p:cNvSpPr/>
              <p:nvPr/>
            </p:nvSpPr>
            <p:spPr>
              <a:xfrm rot="16200000" flipH="1">
                <a:off x="9408207" y="3780296"/>
                <a:ext cx="166542" cy="149231"/>
              </a:xfrm>
              <a:prstGeom prst="rtTriangle">
                <a:avLst/>
              </a:prstGeom>
              <a:solidFill>
                <a:srgbClr val="FF66CC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90" name="円/楕円 689"/>
              <p:cNvSpPr/>
              <p:nvPr/>
            </p:nvSpPr>
            <p:spPr>
              <a:xfrm>
                <a:off x="9188635" y="3306534"/>
                <a:ext cx="136141" cy="179470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91" name="円/楕円 690"/>
              <p:cNvSpPr/>
              <p:nvPr/>
            </p:nvSpPr>
            <p:spPr>
              <a:xfrm>
                <a:off x="9209396" y="3381314"/>
                <a:ext cx="94621" cy="97363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92" name="フリーフォーム 691"/>
              <p:cNvSpPr/>
              <p:nvPr/>
            </p:nvSpPr>
            <p:spPr>
              <a:xfrm>
                <a:off x="9193309" y="3292021"/>
                <a:ext cx="126794" cy="71160"/>
              </a:xfrm>
              <a:custGeom>
                <a:avLst/>
                <a:gdLst>
                  <a:gd name="connsiteX0" fmla="*/ 57760 w 304206"/>
                  <a:gd name="connsiteY0" fmla="*/ 0 h 178653"/>
                  <a:gd name="connsiteX1" fmla="*/ 100474 w 304206"/>
                  <a:gd name="connsiteY1" fmla="*/ 28774 h 178653"/>
                  <a:gd name="connsiteX2" fmla="*/ 103539 w 304206"/>
                  <a:gd name="connsiteY2" fmla="*/ 26543 h 178653"/>
                  <a:gd name="connsiteX3" fmla="*/ 152103 w 304206"/>
                  <a:gd name="connsiteY3" fmla="*/ 15422 h 178653"/>
                  <a:gd name="connsiteX4" fmla="*/ 302586 w 304206"/>
                  <a:gd name="connsiteY4" fmla="*/ 166496 h 178653"/>
                  <a:gd name="connsiteX5" fmla="*/ 304206 w 304206"/>
                  <a:gd name="connsiteY5" fmla="*/ 178653 h 178653"/>
                  <a:gd name="connsiteX6" fmla="*/ 287175 w 304206"/>
                  <a:gd name="connsiteY6" fmla="*/ 145942 h 178653"/>
                  <a:gd name="connsiteX7" fmla="*/ 152103 w 304206"/>
                  <a:gd name="connsiteY7" fmla="*/ 73492 h 178653"/>
                  <a:gd name="connsiteX8" fmla="*/ 17033 w 304206"/>
                  <a:gd name="connsiteY8" fmla="*/ 145942 h 178653"/>
                  <a:gd name="connsiteX9" fmla="*/ 0 w 304206"/>
                  <a:gd name="connsiteY9" fmla="*/ 178653 h 178653"/>
                  <a:gd name="connsiteX10" fmla="*/ 1621 w 304206"/>
                  <a:gd name="connsiteY10" fmla="*/ 166496 h 178653"/>
                  <a:gd name="connsiteX11" fmla="*/ 24842 w 304206"/>
                  <a:gd name="connsiteY11" fmla="*/ 108529 h 178653"/>
                  <a:gd name="connsiteX12" fmla="*/ 8216 w 304206"/>
                  <a:gd name="connsiteY12" fmla="*/ 56904 h 178653"/>
                  <a:gd name="connsiteX13" fmla="*/ 49785 w 304206"/>
                  <a:gd name="connsiteY13" fmla="*/ 72815 h 178653"/>
                  <a:gd name="connsiteX14" fmla="*/ 60792 w 304206"/>
                  <a:gd name="connsiteY14" fmla="*/ 57667 h 178653"/>
                  <a:gd name="connsiteX15" fmla="*/ 61711 w 304206"/>
                  <a:gd name="connsiteY15" fmla="*/ 56998 h 1786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304206" h="178653">
                    <a:moveTo>
                      <a:pt x="57760" y="0"/>
                    </a:moveTo>
                    <a:lnTo>
                      <a:pt x="100474" y="28774"/>
                    </a:lnTo>
                    <a:lnTo>
                      <a:pt x="103539" y="26543"/>
                    </a:lnTo>
                    <a:cubicBezTo>
                      <a:pt x="118880" y="19316"/>
                      <a:pt x="135192" y="15422"/>
                      <a:pt x="152103" y="15422"/>
                    </a:cubicBezTo>
                    <a:cubicBezTo>
                      <a:pt x="219752" y="15422"/>
                      <a:pt x="277794" y="77717"/>
                      <a:pt x="302586" y="166496"/>
                    </a:cubicBezTo>
                    <a:lnTo>
                      <a:pt x="304206" y="178653"/>
                    </a:lnTo>
                    <a:lnTo>
                      <a:pt x="287175" y="145942"/>
                    </a:lnTo>
                    <a:cubicBezTo>
                      <a:pt x="252607" y="101179"/>
                      <a:pt x="204853" y="73492"/>
                      <a:pt x="152103" y="73492"/>
                    </a:cubicBezTo>
                    <a:cubicBezTo>
                      <a:pt x="99355" y="73492"/>
                      <a:pt x="51599" y="101179"/>
                      <a:pt x="17033" y="145942"/>
                    </a:cubicBezTo>
                    <a:lnTo>
                      <a:pt x="0" y="178653"/>
                    </a:lnTo>
                    <a:lnTo>
                      <a:pt x="1621" y="166496"/>
                    </a:lnTo>
                    <a:lnTo>
                      <a:pt x="24842" y="108529"/>
                    </a:lnTo>
                    <a:lnTo>
                      <a:pt x="8216" y="56904"/>
                    </a:lnTo>
                    <a:lnTo>
                      <a:pt x="49785" y="72815"/>
                    </a:lnTo>
                    <a:lnTo>
                      <a:pt x="60792" y="57667"/>
                    </a:lnTo>
                    <a:lnTo>
                      <a:pt x="61711" y="56998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93" name="円/楕円 692"/>
              <p:cNvSpPr/>
              <p:nvPr/>
            </p:nvSpPr>
            <p:spPr>
              <a:xfrm flipH="1">
                <a:off x="9483326" y="3306534"/>
                <a:ext cx="136141" cy="179470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94" name="円/楕円 693"/>
              <p:cNvSpPr/>
              <p:nvPr/>
            </p:nvSpPr>
            <p:spPr>
              <a:xfrm flipH="1">
                <a:off x="9504086" y="3381314"/>
                <a:ext cx="94621" cy="97363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95" name="フリーフォーム 694"/>
              <p:cNvSpPr/>
              <p:nvPr/>
            </p:nvSpPr>
            <p:spPr>
              <a:xfrm flipH="1">
                <a:off x="9487999" y="3292021"/>
                <a:ext cx="126794" cy="71160"/>
              </a:xfrm>
              <a:custGeom>
                <a:avLst/>
                <a:gdLst>
                  <a:gd name="connsiteX0" fmla="*/ 57760 w 304206"/>
                  <a:gd name="connsiteY0" fmla="*/ 0 h 178653"/>
                  <a:gd name="connsiteX1" fmla="*/ 100474 w 304206"/>
                  <a:gd name="connsiteY1" fmla="*/ 28774 h 178653"/>
                  <a:gd name="connsiteX2" fmla="*/ 103539 w 304206"/>
                  <a:gd name="connsiteY2" fmla="*/ 26543 h 178653"/>
                  <a:gd name="connsiteX3" fmla="*/ 152103 w 304206"/>
                  <a:gd name="connsiteY3" fmla="*/ 15422 h 178653"/>
                  <a:gd name="connsiteX4" fmla="*/ 302586 w 304206"/>
                  <a:gd name="connsiteY4" fmla="*/ 166496 h 178653"/>
                  <a:gd name="connsiteX5" fmla="*/ 304206 w 304206"/>
                  <a:gd name="connsiteY5" fmla="*/ 178653 h 178653"/>
                  <a:gd name="connsiteX6" fmla="*/ 287175 w 304206"/>
                  <a:gd name="connsiteY6" fmla="*/ 145942 h 178653"/>
                  <a:gd name="connsiteX7" fmla="*/ 152103 w 304206"/>
                  <a:gd name="connsiteY7" fmla="*/ 73492 h 178653"/>
                  <a:gd name="connsiteX8" fmla="*/ 17033 w 304206"/>
                  <a:gd name="connsiteY8" fmla="*/ 145942 h 178653"/>
                  <a:gd name="connsiteX9" fmla="*/ 0 w 304206"/>
                  <a:gd name="connsiteY9" fmla="*/ 178653 h 178653"/>
                  <a:gd name="connsiteX10" fmla="*/ 1621 w 304206"/>
                  <a:gd name="connsiteY10" fmla="*/ 166496 h 178653"/>
                  <a:gd name="connsiteX11" fmla="*/ 24842 w 304206"/>
                  <a:gd name="connsiteY11" fmla="*/ 108529 h 178653"/>
                  <a:gd name="connsiteX12" fmla="*/ 8216 w 304206"/>
                  <a:gd name="connsiteY12" fmla="*/ 56904 h 178653"/>
                  <a:gd name="connsiteX13" fmla="*/ 49785 w 304206"/>
                  <a:gd name="connsiteY13" fmla="*/ 72815 h 178653"/>
                  <a:gd name="connsiteX14" fmla="*/ 60792 w 304206"/>
                  <a:gd name="connsiteY14" fmla="*/ 57667 h 178653"/>
                  <a:gd name="connsiteX15" fmla="*/ 61711 w 304206"/>
                  <a:gd name="connsiteY15" fmla="*/ 56998 h 1786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304206" h="178653">
                    <a:moveTo>
                      <a:pt x="57760" y="0"/>
                    </a:moveTo>
                    <a:lnTo>
                      <a:pt x="100474" y="28774"/>
                    </a:lnTo>
                    <a:lnTo>
                      <a:pt x="103539" y="26543"/>
                    </a:lnTo>
                    <a:cubicBezTo>
                      <a:pt x="118880" y="19316"/>
                      <a:pt x="135192" y="15422"/>
                      <a:pt x="152103" y="15422"/>
                    </a:cubicBezTo>
                    <a:cubicBezTo>
                      <a:pt x="219752" y="15422"/>
                      <a:pt x="277794" y="77717"/>
                      <a:pt x="302586" y="166496"/>
                    </a:cubicBezTo>
                    <a:lnTo>
                      <a:pt x="304206" y="178653"/>
                    </a:lnTo>
                    <a:lnTo>
                      <a:pt x="287175" y="145942"/>
                    </a:lnTo>
                    <a:cubicBezTo>
                      <a:pt x="252607" y="101179"/>
                      <a:pt x="204853" y="73492"/>
                      <a:pt x="152103" y="73492"/>
                    </a:cubicBezTo>
                    <a:cubicBezTo>
                      <a:pt x="99355" y="73492"/>
                      <a:pt x="51599" y="101179"/>
                      <a:pt x="17033" y="145942"/>
                    </a:cubicBezTo>
                    <a:lnTo>
                      <a:pt x="0" y="178653"/>
                    </a:lnTo>
                    <a:lnTo>
                      <a:pt x="1621" y="166496"/>
                    </a:lnTo>
                    <a:lnTo>
                      <a:pt x="24842" y="108529"/>
                    </a:lnTo>
                    <a:lnTo>
                      <a:pt x="8216" y="56904"/>
                    </a:lnTo>
                    <a:lnTo>
                      <a:pt x="49785" y="72815"/>
                    </a:lnTo>
                    <a:lnTo>
                      <a:pt x="60792" y="57667"/>
                    </a:lnTo>
                    <a:lnTo>
                      <a:pt x="61711" y="56998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96" name="月 316"/>
              <p:cNvSpPr/>
              <p:nvPr/>
            </p:nvSpPr>
            <p:spPr>
              <a:xfrm rot="5400000">
                <a:off x="9226772" y="3190558"/>
                <a:ext cx="45719" cy="177147"/>
              </a:xfrm>
              <a:custGeom>
                <a:avLst/>
                <a:gdLst>
                  <a:gd name="connsiteX0" fmla="*/ 45719 w 45719"/>
                  <a:gd name="connsiteY0" fmla="*/ 182762 h 182762"/>
                  <a:gd name="connsiteX1" fmla="*/ 0 w 45719"/>
                  <a:gd name="connsiteY1" fmla="*/ 91381 h 182762"/>
                  <a:gd name="connsiteX2" fmla="*/ 45719 w 45719"/>
                  <a:gd name="connsiteY2" fmla="*/ 0 h 182762"/>
                  <a:gd name="connsiteX3" fmla="*/ 13270 w 45719"/>
                  <a:gd name="connsiteY3" fmla="*/ 91381 h 182762"/>
                  <a:gd name="connsiteX4" fmla="*/ 45719 w 45719"/>
                  <a:gd name="connsiteY4" fmla="*/ 182762 h 182762"/>
                  <a:gd name="connsiteX0" fmla="*/ 45719 w 46081"/>
                  <a:gd name="connsiteY0" fmla="*/ 182762 h 187468"/>
                  <a:gd name="connsiteX1" fmla="*/ 0 w 46081"/>
                  <a:gd name="connsiteY1" fmla="*/ 91381 h 187468"/>
                  <a:gd name="connsiteX2" fmla="*/ 45719 w 46081"/>
                  <a:gd name="connsiteY2" fmla="*/ 0 h 187468"/>
                  <a:gd name="connsiteX3" fmla="*/ 13270 w 46081"/>
                  <a:gd name="connsiteY3" fmla="*/ 91381 h 187468"/>
                  <a:gd name="connsiteX4" fmla="*/ 45719 w 46081"/>
                  <a:gd name="connsiteY4" fmla="*/ 182762 h 187468"/>
                  <a:gd name="connsiteX0" fmla="*/ 45719 w 46362"/>
                  <a:gd name="connsiteY0" fmla="*/ 182762 h 183687"/>
                  <a:gd name="connsiteX1" fmla="*/ 0 w 46362"/>
                  <a:gd name="connsiteY1" fmla="*/ 91381 h 183687"/>
                  <a:gd name="connsiteX2" fmla="*/ 45719 w 46362"/>
                  <a:gd name="connsiteY2" fmla="*/ 0 h 183687"/>
                  <a:gd name="connsiteX3" fmla="*/ 13270 w 46362"/>
                  <a:gd name="connsiteY3" fmla="*/ 91381 h 183687"/>
                  <a:gd name="connsiteX4" fmla="*/ 45719 w 46362"/>
                  <a:gd name="connsiteY4" fmla="*/ 182762 h 183687"/>
                  <a:gd name="connsiteX0" fmla="*/ 45719 w 46391"/>
                  <a:gd name="connsiteY0" fmla="*/ 183470 h 184395"/>
                  <a:gd name="connsiteX1" fmla="*/ 0 w 46391"/>
                  <a:gd name="connsiteY1" fmla="*/ 92089 h 184395"/>
                  <a:gd name="connsiteX2" fmla="*/ 45719 w 46391"/>
                  <a:gd name="connsiteY2" fmla="*/ 708 h 184395"/>
                  <a:gd name="connsiteX3" fmla="*/ 13270 w 46391"/>
                  <a:gd name="connsiteY3" fmla="*/ 92089 h 184395"/>
                  <a:gd name="connsiteX4" fmla="*/ 45719 w 46391"/>
                  <a:gd name="connsiteY4" fmla="*/ 183470 h 184395"/>
                  <a:gd name="connsiteX0" fmla="*/ 45719 w 46441"/>
                  <a:gd name="connsiteY0" fmla="*/ 183470 h 184395"/>
                  <a:gd name="connsiteX1" fmla="*/ 0 w 46441"/>
                  <a:gd name="connsiteY1" fmla="*/ 92089 h 184395"/>
                  <a:gd name="connsiteX2" fmla="*/ 45719 w 46441"/>
                  <a:gd name="connsiteY2" fmla="*/ 708 h 184395"/>
                  <a:gd name="connsiteX3" fmla="*/ 13270 w 46441"/>
                  <a:gd name="connsiteY3" fmla="*/ 92089 h 184395"/>
                  <a:gd name="connsiteX4" fmla="*/ 45719 w 46441"/>
                  <a:gd name="connsiteY4" fmla="*/ 183470 h 184395"/>
                  <a:gd name="connsiteX0" fmla="*/ 45719 w 46441"/>
                  <a:gd name="connsiteY0" fmla="*/ 184037 h 185644"/>
                  <a:gd name="connsiteX1" fmla="*/ 0 w 46441"/>
                  <a:gd name="connsiteY1" fmla="*/ 92656 h 185644"/>
                  <a:gd name="connsiteX2" fmla="*/ 45719 w 46441"/>
                  <a:gd name="connsiteY2" fmla="*/ 1275 h 185644"/>
                  <a:gd name="connsiteX3" fmla="*/ 13270 w 46441"/>
                  <a:gd name="connsiteY3" fmla="*/ 92656 h 185644"/>
                  <a:gd name="connsiteX4" fmla="*/ 45719 w 46441"/>
                  <a:gd name="connsiteY4" fmla="*/ 184037 h 185644"/>
                  <a:gd name="connsiteX0" fmla="*/ 45719 w 46399"/>
                  <a:gd name="connsiteY0" fmla="*/ 184037 h 185644"/>
                  <a:gd name="connsiteX1" fmla="*/ 0 w 46399"/>
                  <a:gd name="connsiteY1" fmla="*/ 92656 h 185644"/>
                  <a:gd name="connsiteX2" fmla="*/ 45719 w 46399"/>
                  <a:gd name="connsiteY2" fmla="*/ 1275 h 185644"/>
                  <a:gd name="connsiteX3" fmla="*/ 13270 w 46399"/>
                  <a:gd name="connsiteY3" fmla="*/ 92656 h 185644"/>
                  <a:gd name="connsiteX4" fmla="*/ 45719 w 46399"/>
                  <a:gd name="connsiteY4" fmla="*/ 184037 h 185644"/>
                  <a:gd name="connsiteX0" fmla="*/ 45719 w 46399"/>
                  <a:gd name="connsiteY0" fmla="*/ 184037 h 184841"/>
                  <a:gd name="connsiteX1" fmla="*/ 0 w 46399"/>
                  <a:gd name="connsiteY1" fmla="*/ 92656 h 184841"/>
                  <a:gd name="connsiteX2" fmla="*/ 45719 w 46399"/>
                  <a:gd name="connsiteY2" fmla="*/ 1275 h 184841"/>
                  <a:gd name="connsiteX3" fmla="*/ 13270 w 46399"/>
                  <a:gd name="connsiteY3" fmla="*/ 92656 h 184841"/>
                  <a:gd name="connsiteX4" fmla="*/ 45719 w 46399"/>
                  <a:gd name="connsiteY4" fmla="*/ 184037 h 184841"/>
                  <a:gd name="connsiteX0" fmla="*/ 45719 w 46053"/>
                  <a:gd name="connsiteY0" fmla="*/ 183466 h 184270"/>
                  <a:gd name="connsiteX1" fmla="*/ 0 w 46053"/>
                  <a:gd name="connsiteY1" fmla="*/ 92085 h 184270"/>
                  <a:gd name="connsiteX2" fmla="*/ 45719 w 46053"/>
                  <a:gd name="connsiteY2" fmla="*/ 704 h 184270"/>
                  <a:gd name="connsiteX3" fmla="*/ 13270 w 46053"/>
                  <a:gd name="connsiteY3" fmla="*/ 92085 h 184270"/>
                  <a:gd name="connsiteX4" fmla="*/ 45719 w 46053"/>
                  <a:gd name="connsiteY4" fmla="*/ 183466 h 1842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6053" h="184270">
                    <a:moveTo>
                      <a:pt x="45719" y="183466"/>
                    </a:moveTo>
                    <a:cubicBezTo>
                      <a:pt x="41497" y="188789"/>
                      <a:pt x="0" y="168747"/>
                      <a:pt x="0" y="92085"/>
                    </a:cubicBezTo>
                    <a:cubicBezTo>
                      <a:pt x="0" y="15423"/>
                      <a:pt x="41772" y="-4190"/>
                      <a:pt x="45719" y="704"/>
                    </a:cubicBezTo>
                    <a:cubicBezTo>
                      <a:pt x="49666" y="5598"/>
                      <a:pt x="13756" y="23769"/>
                      <a:pt x="13270" y="92085"/>
                    </a:cubicBezTo>
                    <a:cubicBezTo>
                      <a:pt x="12784" y="160401"/>
                      <a:pt x="49941" y="178143"/>
                      <a:pt x="45719" y="183466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97" name="月 316"/>
              <p:cNvSpPr/>
              <p:nvPr/>
            </p:nvSpPr>
            <p:spPr>
              <a:xfrm rot="5400000">
                <a:off x="9533953" y="3190558"/>
                <a:ext cx="45719" cy="177147"/>
              </a:xfrm>
              <a:custGeom>
                <a:avLst/>
                <a:gdLst>
                  <a:gd name="connsiteX0" fmla="*/ 45719 w 45719"/>
                  <a:gd name="connsiteY0" fmla="*/ 182762 h 182762"/>
                  <a:gd name="connsiteX1" fmla="*/ 0 w 45719"/>
                  <a:gd name="connsiteY1" fmla="*/ 91381 h 182762"/>
                  <a:gd name="connsiteX2" fmla="*/ 45719 w 45719"/>
                  <a:gd name="connsiteY2" fmla="*/ 0 h 182762"/>
                  <a:gd name="connsiteX3" fmla="*/ 13270 w 45719"/>
                  <a:gd name="connsiteY3" fmla="*/ 91381 h 182762"/>
                  <a:gd name="connsiteX4" fmla="*/ 45719 w 45719"/>
                  <a:gd name="connsiteY4" fmla="*/ 182762 h 182762"/>
                  <a:gd name="connsiteX0" fmla="*/ 45719 w 46081"/>
                  <a:gd name="connsiteY0" fmla="*/ 182762 h 187468"/>
                  <a:gd name="connsiteX1" fmla="*/ 0 w 46081"/>
                  <a:gd name="connsiteY1" fmla="*/ 91381 h 187468"/>
                  <a:gd name="connsiteX2" fmla="*/ 45719 w 46081"/>
                  <a:gd name="connsiteY2" fmla="*/ 0 h 187468"/>
                  <a:gd name="connsiteX3" fmla="*/ 13270 w 46081"/>
                  <a:gd name="connsiteY3" fmla="*/ 91381 h 187468"/>
                  <a:gd name="connsiteX4" fmla="*/ 45719 w 46081"/>
                  <a:gd name="connsiteY4" fmla="*/ 182762 h 187468"/>
                  <a:gd name="connsiteX0" fmla="*/ 45719 w 46362"/>
                  <a:gd name="connsiteY0" fmla="*/ 182762 h 183687"/>
                  <a:gd name="connsiteX1" fmla="*/ 0 w 46362"/>
                  <a:gd name="connsiteY1" fmla="*/ 91381 h 183687"/>
                  <a:gd name="connsiteX2" fmla="*/ 45719 w 46362"/>
                  <a:gd name="connsiteY2" fmla="*/ 0 h 183687"/>
                  <a:gd name="connsiteX3" fmla="*/ 13270 w 46362"/>
                  <a:gd name="connsiteY3" fmla="*/ 91381 h 183687"/>
                  <a:gd name="connsiteX4" fmla="*/ 45719 w 46362"/>
                  <a:gd name="connsiteY4" fmla="*/ 182762 h 183687"/>
                  <a:gd name="connsiteX0" fmla="*/ 45719 w 46391"/>
                  <a:gd name="connsiteY0" fmla="*/ 183470 h 184395"/>
                  <a:gd name="connsiteX1" fmla="*/ 0 w 46391"/>
                  <a:gd name="connsiteY1" fmla="*/ 92089 h 184395"/>
                  <a:gd name="connsiteX2" fmla="*/ 45719 w 46391"/>
                  <a:gd name="connsiteY2" fmla="*/ 708 h 184395"/>
                  <a:gd name="connsiteX3" fmla="*/ 13270 w 46391"/>
                  <a:gd name="connsiteY3" fmla="*/ 92089 h 184395"/>
                  <a:gd name="connsiteX4" fmla="*/ 45719 w 46391"/>
                  <a:gd name="connsiteY4" fmla="*/ 183470 h 184395"/>
                  <a:gd name="connsiteX0" fmla="*/ 45719 w 46441"/>
                  <a:gd name="connsiteY0" fmla="*/ 183470 h 184395"/>
                  <a:gd name="connsiteX1" fmla="*/ 0 w 46441"/>
                  <a:gd name="connsiteY1" fmla="*/ 92089 h 184395"/>
                  <a:gd name="connsiteX2" fmla="*/ 45719 w 46441"/>
                  <a:gd name="connsiteY2" fmla="*/ 708 h 184395"/>
                  <a:gd name="connsiteX3" fmla="*/ 13270 w 46441"/>
                  <a:gd name="connsiteY3" fmla="*/ 92089 h 184395"/>
                  <a:gd name="connsiteX4" fmla="*/ 45719 w 46441"/>
                  <a:gd name="connsiteY4" fmla="*/ 183470 h 184395"/>
                  <a:gd name="connsiteX0" fmla="*/ 45719 w 46441"/>
                  <a:gd name="connsiteY0" fmla="*/ 184037 h 185644"/>
                  <a:gd name="connsiteX1" fmla="*/ 0 w 46441"/>
                  <a:gd name="connsiteY1" fmla="*/ 92656 h 185644"/>
                  <a:gd name="connsiteX2" fmla="*/ 45719 w 46441"/>
                  <a:gd name="connsiteY2" fmla="*/ 1275 h 185644"/>
                  <a:gd name="connsiteX3" fmla="*/ 13270 w 46441"/>
                  <a:gd name="connsiteY3" fmla="*/ 92656 h 185644"/>
                  <a:gd name="connsiteX4" fmla="*/ 45719 w 46441"/>
                  <a:gd name="connsiteY4" fmla="*/ 184037 h 185644"/>
                  <a:gd name="connsiteX0" fmla="*/ 45719 w 46399"/>
                  <a:gd name="connsiteY0" fmla="*/ 184037 h 185644"/>
                  <a:gd name="connsiteX1" fmla="*/ 0 w 46399"/>
                  <a:gd name="connsiteY1" fmla="*/ 92656 h 185644"/>
                  <a:gd name="connsiteX2" fmla="*/ 45719 w 46399"/>
                  <a:gd name="connsiteY2" fmla="*/ 1275 h 185644"/>
                  <a:gd name="connsiteX3" fmla="*/ 13270 w 46399"/>
                  <a:gd name="connsiteY3" fmla="*/ 92656 h 185644"/>
                  <a:gd name="connsiteX4" fmla="*/ 45719 w 46399"/>
                  <a:gd name="connsiteY4" fmla="*/ 184037 h 185644"/>
                  <a:gd name="connsiteX0" fmla="*/ 45719 w 46399"/>
                  <a:gd name="connsiteY0" fmla="*/ 184037 h 184841"/>
                  <a:gd name="connsiteX1" fmla="*/ 0 w 46399"/>
                  <a:gd name="connsiteY1" fmla="*/ 92656 h 184841"/>
                  <a:gd name="connsiteX2" fmla="*/ 45719 w 46399"/>
                  <a:gd name="connsiteY2" fmla="*/ 1275 h 184841"/>
                  <a:gd name="connsiteX3" fmla="*/ 13270 w 46399"/>
                  <a:gd name="connsiteY3" fmla="*/ 92656 h 184841"/>
                  <a:gd name="connsiteX4" fmla="*/ 45719 w 46399"/>
                  <a:gd name="connsiteY4" fmla="*/ 184037 h 184841"/>
                  <a:gd name="connsiteX0" fmla="*/ 45719 w 46053"/>
                  <a:gd name="connsiteY0" fmla="*/ 183466 h 184270"/>
                  <a:gd name="connsiteX1" fmla="*/ 0 w 46053"/>
                  <a:gd name="connsiteY1" fmla="*/ 92085 h 184270"/>
                  <a:gd name="connsiteX2" fmla="*/ 45719 w 46053"/>
                  <a:gd name="connsiteY2" fmla="*/ 704 h 184270"/>
                  <a:gd name="connsiteX3" fmla="*/ 13270 w 46053"/>
                  <a:gd name="connsiteY3" fmla="*/ 92085 h 184270"/>
                  <a:gd name="connsiteX4" fmla="*/ 45719 w 46053"/>
                  <a:gd name="connsiteY4" fmla="*/ 183466 h 1842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6053" h="184270">
                    <a:moveTo>
                      <a:pt x="45719" y="183466"/>
                    </a:moveTo>
                    <a:cubicBezTo>
                      <a:pt x="41497" y="188789"/>
                      <a:pt x="0" y="168747"/>
                      <a:pt x="0" y="92085"/>
                    </a:cubicBezTo>
                    <a:cubicBezTo>
                      <a:pt x="0" y="15423"/>
                      <a:pt x="41772" y="-4190"/>
                      <a:pt x="45719" y="704"/>
                    </a:cubicBezTo>
                    <a:cubicBezTo>
                      <a:pt x="49666" y="5598"/>
                      <a:pt x="13756" y="23769"/>
                      <a:pt x="13270" y="92085"/>
                    </a:cubicBezTo>
                    <a:cubicBezTo>
                      <a:pt x="12784" y="160401"/>
                      <a:pt x="49941" y="178143"/>
                      <a:pt x="45719" y="183466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98" name="円/楕円 697"/>
              <p:cNvSpPr/>
              <p:nvPr/>
            </p:nvSpPr>
            <p:spPr>
              <a:xfrm>
                <a:off x="9273480" y="3608232"/>
                <a:ext cx="295889" cy="45719"/>
              </a:xfrm>
              <a:prstGeom prst="ellipse">
                <a:avLst/>
              </a:pr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699" name="グループ化 698"/>
              <p:cNvGrpSpPr/>
              <p:nvPr/>
            </p:nvGrpSpPr>
            <p:grpSpPr>
              <a:xfrm>
                <a:off x="8890580" y="3127523"/>
                <a:ext cx="1035769" cy="714814"/>
                <a:chOff x="970561" y="3805585"/>
                <a:chExt cx="2210158" cy="1525295"/>
              </a:xfrm>
            </p:grpSpPr>
            <p:grpSp>
              <p:nvGrpSpPr>
                <p:cNvPr id="700" name="グループ化 699"/>
                <p:cNvGrpSpPr/>
                <p:nvPr/>
              </p:nvGrpSpPr>
              <p:grpSpPr>
                <a:xfrm>
                  <a:off x="970561" y="3805585"/>
                  <a:ext cx="1040142" cy="1523861"/>
                  <a:chOff x="970561" y="3805585"/>
                  <a:chExt cx="1040142" cy="1523861"/>
                </a:xfrm>
              </p:grpSpPr>
              <p:sp>
                <p:nvSpPr>
                  <p:cNvPr id="705" name="フリーフォーム 704"/>
                  <p:cNvSpPr/>
                  <p:nvPr/>
                </p:nvSpPr>
                <p:spPr>
                  <a:xfrm rot="18310289">
                    <a:off x="1540121" y="3878121"/>
                    <a:ext cx="543117" cy="398046"/>
                  </a:xfrm>
                  <a:custGeom>
                    <a:avLst/>
                    <a:gdLst>
                      <a:gd name="connsiteX0" fmla="*/ 0 w 543116"/>
                      <a:gd name="connsiteY0" fmla="*/ 141610 h 398045"/>
                      <a:gd name="connsiteX1" fmla="*/ 0 w 543116"/>
                      <a:gd name="connsiteY1" fmla="*/ 141611 h 398045"/>
                      <a:gd name="connsiteX2" fmla="*/ 0 w 543116"/>
                      <a:gd name="connsiteY2" fmla="*/ 141611 h 398045"/>
                      <a:gd name="connsiteX3" fmla="*/ 479443 w 543116"/>
                      <a:gd name="connsiteY3" fmla="*/ 106882 h 398045"/>
                      <a:gd name="connsiteX4" fmla="*/ 489259 w 543116"/>
                      <a:gd name="connsiteY4" fmla="*/ 121664 h 398045"/>
                      <a:gd name="connsiteX5" fmla="*/ 489524 w 543116"/>
                      <a:gd name="connsiteY5" fmla="*/ 123025 h 398045"/>
                      <a:gd name="connsiteX6" fmla="*/ 534955 w 543116"/>
                      <a:gd name="connsiteY6" fmla="*/ 187495 h 398045"/>
                      <a:gd name="connsiteX7" fmla="*/ 524168 w 543116"/>
                      <a:gd name="connsiteY7" fmla="*/ 249762 h 398045"/>
                      <a:gd name="connsiteX8" fmla="*/ 461902 w 543116"/>
                      <a:gd name="connsiteY8" fmla="*/ 238975 h 398045"/>
                      <a:gd name="connsiteX9" fmla="*/ 413142 w 543116"/>
                      <a:gd name="connsiteY9" fmla="*/ 169780 h 398045"/>
                      <a:gd name="connsiteX10" fmla="*/ 354162 w 543116"/>
                      <a:gd name="connsiteY10" fmla="*/ 159562 h 398045"/>
                      <a:gd name="connsiteX11" fmla="*/ 351769 w 543116"/>
                      <a:gd name="connsiteY11" fmla="*/ 163911 h 398045"/>
                      <a:gd name="connsiteX12" fmla="*/ 391714 w 543116"/>
                      <a:gd name="connsiteY12" fmla="*/ 182392 h 398045"/>
                      <a:gd name="connsiteX13" fmla="*/ 396222 w 543116"/>
                      <a:gd name="connsiteY13" fmla="*/ 187282 h 398045"/>
                      <a:gd name="connsiteX14" fmla="*/ 399922 w 543116"/>
                      <a:gd name="connsiteY14" fmla="*/ 187433 h 398045"/>
                      <a:gd name="connsiteX15" fmla="*/ 420296 w 543116"/>
                      <a:gd name="connsiteY15" fmla="*/ 209533 h 398045"/>
                      <a:gd name="connsiteX16" fmla="*/ 451011 w 543116"/>
                      <a:gd name="connsiteY16" fmla="*/ 293142 h 398045"/>
                      <a:gd name="connsiteX17" fmla="*/ 427689 w 543116"/>
                      <a:gd name="connsiteY17" fmla="*/ 343550 h 398045"/>
                      <a:gd name="connsiteX18" fmla="*/ 377281 w 543116"/>
                      <a:gd name="connsiteY18" fmla="*/ 320228 h 398045"/>
                      <a:gd name="connsiteX19" fmla="*/ 351626 w 543116"/>
                      <a:gd name="connsiteY19" fmla="*/ 250392 h 398045"/>
                      <a:gd name="connsiteX20" fmla="*/ 298036 w 543116"/>
                      <a:gd name="connsiteY20" fmla="*/ 225598 h 398045"/>
                      <a:gd name="connsiteX21" fmla="*/ 324136 w 543116"/>
                      <a:gd name="connsiteY21" fmla="*/ 247365 h 398045"/>
                      <a:gd name="connsiteX22" fmla="*/ 326954 w 543116"/>
                      <a:gd name="connsiteY22" fmla="*/ 252739 h 398045"/>
                      <a:gd name="connsiteX23" fmla="*/ 330180 w 543116"/>
                      <a:gd name="connsiteY23" fmla="*/ 253746 h 398045"/>
                      <a:gd name="connsiteX24" fmla="*/ 342917 w 543116"/>
                      <a:gd name="connsiteY24" fmla="*/ 278036 h 398045"/>
                      <a:gd name="connsiteX25" fmla="*/ 350242 w 543116"/>
                      <a:gd name="connsiteY25" fmla="*/ 358978 h 398045"/>
                      <a:gd name="connsiteX26" fmla="*/ 317783 w 543116"/>
                      <a:gd name="connsiteY26" fmla="*/ 397897 h 398045"/>
                      <a:gd name="connsiteX27" fmla="*/ 278864 w 543116"/>
                      <a:gd name="connsiteY27" fmla="*/ 365438 h 398045"/>
                      <a:gd name="connsiteX28" fmla="*/ 272746 w 543116"/>
                      <a:gd name="connsiteY28" fmla="*/ 297830 h 398045"/>
                      <a:gd name="connsiteX29" fmla="*/ 207078 w 543116"/>
                      <a:gd name="connsiteY29" fmla="*/ 243062 h 398045"/>
                      <a:gd name="connsiteX30" fmla="*/ 130006 w 543116"/>
                      <a:gd name="connsiteY30" fmla="*/ 250037 h 398045"/>
                      <a:gd name="connsiteX31" fmla="*/ 13568 w 543116"/>
                      <a:gd name="connsiteY31" fmla="*/ 187167 h 398045"/>
                      <a:gd name="connsiteX32" fmla="*/ 0 w 543116"/>
                      <a:gd name="connsiteY32" fmla="*/ 141611 h 398045"/>
                      <a:gd name="connsiteX33" fmla="*/ 5169 w 543116"/>
                      <a:gd name="connsiteY33" fmla="*/ 94359 h 398045"/>
                      <a:gd name="connsiteX34" fmla="*/ 108427 w 543116"/>
                      <a:gd name="connsiteY34" fmla="*/ 11605 h 398045"/>
                      <a:gd name="connsiteX35" fmla="*/ 231189 w 543116"/>
                      <a:gd name="connsiteY35" fmla="*/ 494 h 398045"/>
                      <a:gd name="connsiteX36" fmla="*/ 278442 w 543116"/>
                      <a:gd name="connsiteY36" fmla="*/ 5663 h 398045"/>
                      <a:gd name="connsiteX37" fmla="*/ 306049 w 543116"/>
                      <a:gd name="connsiteY37" fmla="*/ 20851 h 398045"/>
                      <a:gd name="connsiteX38" fmla="*/ 365302 w 543116"/>
                      <a:gd name="connsiteY38" fmla="*/ 20851 h 398045"/>
                      <a:gd name="connsiteX39" fmla="*/ 372292 w 543116"/>
                      <a:gd name="connsiteY39" fmla="*/ 23747 h 398045"/>
                      <a:gd name="connsiteX40" fmla="*/ 376186 w 543116"/>
                      <a:gd name="connsiteY40" fmla="*/ 22134 h 398045"/>
                      <a:gd name="connsiteX41" fmla="*/ 407783 w 543116"/>
                      <a:gd name="connsiteY41" fmla="*/ 35222 h 39804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</a:cxnLst>
                    <a:rect l="l" t="t" r="r" b="b"/>
                    <a:pathLst>
                      <a:path w="543116" h="398045">
                        <a:moveTo>
                          <a:pt x="0" y="141610"/>
                        </a:moveTo>
                        <a:lnTo>
                          <a:pt x="0" y="141611"/>
                        </a:lnTo>
                        <a:lnTo>
                          <a:pt x="0" y="141611"/>
                        </a:lnTo>
                        <a:close/>
                        <a:moveTo>
                          <a:pt x="479443" y="106882"/>
                        </a:moveTo>
                        <a:cubicBezTo>
                          <a:pt x="483806" y="111245"/>
                          <a:pt x="487078" y="116285"/>
                          <a:pt x="489259" y="121664"/>
                        </a:cubicBezTo>
                        <a:lnTo>
                          <a:pt x="489524" y="123025"/>
                        </a:lnTo>
                        <a:lnTo>
                          <a:pt x="534955" y="187495"/>
                        </a:lnTo>
                        <a:cubicBezTo>
                          <a:pt x="549170" y="207668"/>
                          <a:pt x="544341" y="235547"/>
                          <a:pt x="524168" y="249762"/>
                        </a:cubicBezTo>
                        <a:cubicBezTo>
                          <a:pt x="503995" y="263977"/>
                          <a:pt x="476117" y="259147"/>
                          <a:pt x="461902" y="238975"/>
                        </a:cubicBezTo>
                        <a:lnTo>
                          <a:pt x="413142" y="169780"/>
                        </a:lnTo>
                        <a:lnTo>
                          <a:pt x="354162" y="159562"/>
                        </a:lnTo>
                        <a:lnTo>
                          <a:pt x="351769" y="163911"/>
                        </a:lnTo>
                        <a:lnTo>
                          <a:pt x="391714" y="182392"/>
                        </a:lnTo>
                        <a:lnTo>
                          <a:pt x="396222" y="187282"/>
                        </a:lnTo>
                        <a:lnTo>
                          <a:pt x="399922" y="187433"/>
                        </a:lnTo>
                        <a:cubicBezTo>
                          <a:pt x="409044" y="191653"/>
                          <a:pt x="416556" y="199353"/>
                          <a:pt x="420296" y="209533"/>
                        </a:cubicBezTo>
                        <a:lnTo>
                          <a:pt x="451011" y="293142"/>
                        </a:lnTo>
                        <a:cubicBezTo>
                          <a:pt x="458490" y="313501"/>
                          <a:pt x="448049" y="336071"/>
                          <a:pt x="427689" y="343550"/>
                        </a:cubicBezTo>
                        <a:cubicBezTo>
                          <a:pt x="407329" y="351029"/>
                          <a:pt x="384761" y="340587"/>
                          <a:pt x="377281" y="320228"/>
                        </a:cubicBezTo>
                        <a:lnTo>
                          <a:pt x="351626" y="250392"/>
                        </a:lnTo>
                        <a:lnTo>
                          <a:pt x="298036" y="225598"/>
                        </a:lnTo>
                        <a:lnTo>
                          <a:pt x="324136" y="247365"/>
                        </a:lnTo>
                        <a:lnTo>
                          <a:pt x="326954" y="252739"/>
                        </a:lnTo>
                        <a:lnTo>
                          <a:pt x="330180" y="253746"/>
                        </a:lnTo>
                        <a:cubicBezTo>
                          <a:pt x="337223" y="259620"/>
                          <a:pt x="342025" y="268180"/>
                          <a:pt x="342917" y="278036"/>
                        </a:cubicBezTo>
                        <a:lnTo>
                          <a:pt x="350242" y="358978"/>
                        </a:lnTo>
                        <a:cubicBezTo>
                          <a:pt x="352026" y="378688"/>
                          <a:pt x="337494" y="396114"/>
                          <a:pt x="317783" y="397897"/>
                        </a:cubicBezTo>
                        <a:cubicBezTo>
                          <a:pt x="298073" y="399681"/>
                          <a:pt x="280648" y="385148"/>
                          <a:pt x="278864" y="365438"/>
                        </a:cubicBezTo>
                        <a:lnTo>
                          <a:pt x="272746" y="297830"/>
                        </a:lnTo>
                        <a:lnTo>
                          <a:pt x="207078" y="243062"/>
                        </a:lnTo>
                        <a:lnTo>
                          <a:pt x="130006" y="250037"/>
                        </a:lnTo>
                        <a:cubicBezTo>
                          <a:pt x="80625" y="254506"/>
                          <a:pt x="35539" y="228318"/>
                          <a:pt x="13568" y="187167"/>
                        </a:cubicBezTo>
                        <a:lnTo>
                          <a:pt x="0" y="141611"/>
                        </a:lnTo>
                        <a:lnTo>
                          <a:pt x="5169" y="94359"/>
                        </a:lnTo>
                        <a:cubicBezTo>
                          <a:pt x="19394" y="49932"/>
                          <a:pt x="59045" y="16074"/>
                          <a:pt x="108427" y="11605"/>
                        </a:cubicBezTo>
                        <a:lnTo>
                          <a:pt x="231189" y="494"/>
                        </a:lnTo>
                        <a:cubicBezTo>
                          <a:pt x="247649" y="-996"/>
                          <a:pt x="263633" y="921"/>
                          <a:pt x="278442" y="5663"/>
                        </a:cubicBezTo>
                        <a:lnTo>
                          <a:pt x="306049" y="20851"/>
                        </a:lnTo>
                        <a:lnTo>
                          <a:pt x="365302" y="20851"/>
                        </a:lnTo>
                        <a:lnTo>
                          <a:pt x="372292" y="23747"/>
                        </a:lnTo>
                        <a:lnTo>
                          <a:pt x="376186" y="22134"/>
                        </a:lnTo>
                        <a:cubicBezTo>
                          <a:pt x="387622" y="22134"/>
                          <a:pt x="399057" y="26497"/>
                          <a:pt x="407783" y="35222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706" name="台形 705"/>
                  <p:cNvSpPr/>
                  <p:nvPr/>
                </p:nvSpPr>
                <p:spPr>
                  <a:xfrm rot="2700000">
                    <a:off x="1466562" y="4131881"/>
                    <a:ext cx="314361" cy="179964"/>
                  </a:xfrm>
                  <a:prstGeom prst="trapezoid">
                    <a:avLst>
                      <a:gd name="adj" fmla="val 11241"/>
                    </a:avLst>
                  </a:prstGeom>
                  <a:solidFill>
                    <a:srgbClr val="FF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707" name="フリーフォーム 706"/>
                  <p:cNvSpPr/>
                  <p:nvPr/>
                </p:nvSpPr>
                <p:spPr>
                  <a:xfrm rot="13500000">
                    <a:off x="971705" y="4355325"/>
                    <a:ext cx="972977" cy="975265"/>
                  </a:xfrm>
                  <a:custGeom>
                    <a:avLst/>
                    <a:gdLst>
                      <a:gd name="connsiteX0" fmla="*/ 1199901 w 1199901"/>
                      <a:gd name="connsiteY0" fmla="*/ 972391 h 972391"/>
                      <a:gd name="connsiteX1" fmla="*/ 876051 w 1199901"/>
                      <a:gd name="connsiteY1" fmla="*/ 972391 h 972391"/>
                      <a:gd name="connsiteX2" fmla="*/ 876051 w 1199901"/>
                      <a:gd name="connsiteY2" fmla="*/ 330200 h 972391"/>
                      <a:gd name="connsiteX3" fmla="*/ 165100 w 1199901"/>
                      <a:gd name="connsiteY3" fmla="*/ 330200 h 972391"/>
                      <a:gd name="connsiteX4" fmla="*/ 0 w 1199901"/>
                      <a:gd name="connsiteY4" fmla="*/ 165100 h 972391"/>
                      <a:gd name="connsiteX5" fmla="*/ 165100 w 1199901"/>
                      <a:gd name="connsiteY5" fmla="*/ 0 h 972391"/>
                      <a:gd name="connsiteX6" fmla="*/ 1030848 w 1199901"/>
                      <a:gd name="connsiteY6" fmla="*/ 0 h 972391"/>
                      <a:gd name="connsiteX7" fmla="*/ 1095112 w 1199901"/>
                      <a:gd name="connsiteY7" fmla="*/ 12974 h 972391"/>
                      <a:gd name="connsiteX8" fmla="*/ 1100435 w 1199901"/>
                      <a:gd name="connsiteY8" fmla="*/ 16563 h 972391"/>
                      <a:gd name="connsiteX9" fmla="*/ 1101005 w 1199901"/>
                      <a:gd name="connsiteY9" fmla="*/ 16678 h 972391"/>
                      <a:gd name="connsiteX10" fmla="*/ 1199901 w 1199901"/>
                      <a:gd name="connsiteY10" fmla="*/ 165878 h 972391"/>
                      <a:gd name="connsiteX0" fmla="*/ 0 w 1199901"/>
                      <a:gd name="connsiteY0" fmla="*/ 165100 h 972391"/>
                      <a:gd name="connsiteX1" fmla="*/ 165100 w 1199901"/>
                      <a:gd name="connsiteY1" fmla="*/ 0 h 972391"/>
                      <a:gd name="connsiteX2" fmla="*/ 1030848 w 1199901"/>
                      <a:gd name="connsiteY2" fmla="*/ 0 h 972391"/>
                      <a:gd name="connsiteX3" fmla="*/ 1095112 w 1199901"/>
                      <a:gd name="connsiteY3" fmla="*/ 12974 h 972391"/>
                      <a:gd name="connsiteX4" fmla="*/ 1100435 w 1199901"/>
                      <a:gd name="connsiteY4" fmla="*/ 16563 h 972391"/>
                      <a:gd name="connsiteX5" fmla="*/ 1101005 w 1199901"/>
                      <a:gd name="connsiteY5" fmla="*/ 16678 h 972391"/>
                      <a:gd name="connsiteX6" fmla="*/ 1199901 w 1199901"/>
                      <a:gd name="connsiteY6" fmla="*/ 165878 h 972391"/>
                      <a:gd name="connsiteX7" fmla="*/ 1199901 w 1199901"/>
                      <a:gd name="connsiteY7" fmla="*/ 972391 h 972391"/>
                      <a:gd name="connsiteX8" fmla="*/ 876051 w 1199901"/>
                      <a:gd name="connsiteY8" fmla="*/ 972391 h 972391"/>
                      <a:gd name="connsiteX9" fmla="*/ 876051 w 1199901"/>
                      <a:gd name="connsiteY9" fmla="*/ 330200 h 972391"/>
                      <a:gd name="connsiteX10" fmla="*/ 165100 w 1199901"/>
                      <a:gd name="connsiteY10" fmla="*/ 330200 h 972391"/>
                      <a:gd name="connsiteX11" fmla="*/ 91440 w 1199901"/>
                      <a:gd name="connsiteY11" fmla="*/ 256540 h 972391"/>
                      <a:gd name="connsiteX0" fmla="*/ 115501 w 1150302"/>
                      <a:gd name="connsiteY0" fmla="*/ 0 h 972391"/>
                      <a:gd name="connsiteX1" fmla="*/ 981249 w 1150302"/>
                      <a:gd name="connsiteY1" fmla="*/ 0 h 972391"/>
                      <a:gd name="connsiteX2" fmla="*/ 1045513 w 1150302"/>
                      <a:gd name="connsiteY2" fmla="*/ 12974 h 972391"/>
                      <a:gd name="connsiteX3" fmla="*/ 1050836 w 1150302"/>
                      <a:gd name="connsiteY3" fmla="*/ 16563 h 972391"/>
                      <a:gd name="connsiteX4" fmla="*/ 1051406 w 1150302"/>
                      <a:gd name="connsiteY4" fmla="*/ 16678 h 972391"/>
                      <a:gd name="connsiteX5" fmla="*/ 1150302 w 1150302"/>
                      <a:gd name="connsiteY5" fmla="*/ 165878 h 972391"/>
                      <a:gd name="connsiteX6" fmla="*/ 1150302 w 1150302"/>
                      <a:gd name="connsiteY6" fmla="*/ 972391 h 972391"/>
                      <a:gd name="connsiteX7" fmla="*/ 826452 w 1150302"/>
                      <a:gd name="connsiteY7" fmla="*/ 972391 h 972391"/>
                      <a:gd name="connsiteX8" fmla="*/ 826452 w 1150302"/>
                      <a:gd name="connsiteY8" fmla="*/ 330200 h 972391"/>
                      <a:gd name="connsiteX9" fmla="*/ 115501 w 1150302"/>
                      <a:gd name="connsiteY9" fmla="*/ 330200 h 972391"/>
                      <a:gd name="connsiteX10" fmla="*/ 41841 w 1150302"/>
                      <a:gd name="connsiteY10" fmla="*/ 256540 h 972391"/>
                      <a:gd name="connsiteX0" fmla="*/ 0 w 1034801"/>
                      <a:gd name="connsiteY0" fmla="*/ 0 h 972391"/>
                      <a:gd name="connsiteX1" fmla="*/ 865748 w 1034801"/>
                      <a:gd name="connsiteY1" fmla="*/ 0 h 972391"/>
                      <a:gd name="connsiteX2" fmla="*/ 930012 w 1034801"/>
                      <a:gd name="connsiteY2" fmla="*/ 12974 h 972391"/>
                      <a:gd name="connsiteX3" fmla="*/ 935335 w 1034801"/>
                      <a:gd name="connsiteY3" fmla="*/ 16563 h 972391"/>
                      <a:gd name="connsiteX4" fmla="*/ 935905 w 1034801"/>
                      <a:gd name="connsiteY4" fmla="*/ 16678 h 972391"/>
                      <a:gd name="connsiteX5" fmla="*/ 1034801 w 1034801"/>
                      <a:gd name="connsiteY5" fmla="*/ 165878 h 972391"/>
                      <a:gd name="connsiteX6" fmla="*/ 1034801 w 1034801"/>
                      <a:gd name="connsiteY6" fmla="*/ 972391 h 972391"/>
                      <a:gd name="connsiteX7" fmla="*/ 710951 w 1034801"/>
                      <a:gd name="connsiteY7" fmla="*/ 972391 h 972391"/>
                      <a:gd name="connsiteX8" fmla="*/ 710951 w 1034801"/>
                      <a:gd name="connsiteY8" fmla="*/ 330200 h 972391"/>
                      <a:gd name="connsiteX9" fmla="*/ 0 w 1034801"/>
                      <a:gd name="connsiteY9" fmla="*/ 330200 h 972391"/>
                      <a:gd name="connsiteX0" fmla="*/ 0 w 1034801"/>
                      <a:gd name="connsiteY0" fmla="*/ 0 h 972391"/>
                      <a:gd name="connsiteX1" fmla="*/ 865748 w 1034801"/>
                      <a:gd name="connsiteY1" fmla="*/ 0 h 972391"/>
                      <a:gd name="connsiteX2" fmla="*/ 930012 w 1034801"/>
                      <a:gd name="connsiteY2" fmla="*/ 12974 h 972391"/>
                      <a:gd name="connsiteX3" fmla="*/ 935335 w 1034801"/>
                      <a:gd name="connsiteY3" fmla="*/ 16563 h 972391"/>
                      <a:gd name="connsiteX4" fmla="*/ 935905 w 1034801"/>
                      <a:gd name="connsiteY4" fmla="*/ 16678 h 972391"/>
                      <a:gd name="connsiteX5" fmla="*/ 1034801 w 1034801"/>
                      <a:gd name="connsiteY5" fmla="*/ 165878 h 972391"/>
                      <a:gd name="connsiteX6" fmla="*/ 1034801 w 1034801"/>
                      <a:gd name="connsiteY6" fmla="*/ 972391 h 972391"/>
                      <a:gd name="connsiteX7" fmla="*/ 710951 w 1034801"/>
                      <a:gd name="connsiteY7" fmla="*/ 972391 h 972391"/>
                      <a:gd name="connsiteX8" fmla="*/ 710951 w 1034801"/>
                      <a:gd name="connsiteY8" fmla="*/ 330200 h 972391"/>
                      <a:gd name="connsiteX9" fmla="*/ 101028 w 1034801"/>
                      <a:gd name="connsiteY9" fmla="*/ 332445 h 972391"/>
                      <a:gd name="connsiteX0" fmla="*/ 0 w 1142564"/>
                      <a:gd name="connsiteY0" fmla="*/ 0 h 972391"/>
                      <a:gd name="connsiteX1" fmla="*/ 973511 w 1142564"/>
                      <a:gd name="connsiteY1" fmla="*/ 0 h 972391"/>
                      <a:gd name="connsiteX2" fmla="*/ 1037775 w 1142564"/>
                      <a:gd name="connsiteY2" fmla="*/ 12974 h 972391"/>
                      <a:gd name="connsiteX3" fmla="*/ 1043098 w 1142564"/>
                      <a:gd name="connsiteY3" fmla="*/ 16563 h 972391"/>
                      <a:gd name="connsiteX4" fmla="*/ 1043668 w 1142564"/>
                      <a:gd name="connsiteY4" fmla="*/ 16678 h 972391"/>
                      <a:gd name="connsiteX5" fmla="*/ 1142564 w 1142564"/>
                      <a:gd name="connsiteY5" fmla="*/ 165878 h 972391"/>
                      <a:gd name="connsiteX6" fmla="*/ 1142564 w 1142564"/>
                      <a:gd name="connsiteY6" fmla="*/ 972391 h 972391"/>
                      <a:gd name="connsiteX7" fmla="*/ 818714 w 1142564"/>
                      <a:gd name="connsiteY7" fmla="*/ 972391 h 972391"/>
                      <a:gd name="connsiteX8" fmla="*/ 818714 w 1142564"/>
                      <a:gd name="connsiteY8" fmla="*/ 330200 h 972391"/>
                      <a:gd name="connsiteX9" fmla="*/ 208791 w 1142564"/>
                      <a:gd name="connsiteY9" fmla="*/ 332445 h 972391"/>
                      <a:gd name="connsiteX0" fmla="*/ -1 w 972977"/>
                      <a:gd name="connsiteY0" fmla="*/ 0 h 975265"/>
                      <a:gd name="connsiteX1" fmla="*/ 803924 w 972977"/>
                      <a:gd name="connsiteY1" fmla="*/ 2874 h 975265"/>
                      <a:gd name="connsiteX2" fmla="*/ 868188 w 972977"/>
                      <a:gd name="connsiteY2" fmla="*/ 15848 h 975265"/>
                      <a:gd name="connsiteX3" fmla="*/ 873511 w 972977"/>
                      <a:gd name="connsiteY3" fmla="*/ 19437 h 975265"/>
                      <a:gd name="connsiteX4" fmla="*/ 874081 w 972977"/>
                      <a:gd name="connsiteY4" fmla="*/ 19552 h 975265"/>
                      <a:gd name="connsiteX5" fmla="*/ 972977 w 972977"/>
                      <a:gd name="connsiteY5" fmla="*/ 168752 h 975265"/>
                      <a:gd name="connsiteX6" fmla="*/ 972977 w 972977"/>
                      <a:gd name="connsiteY6" fmla="*/ 975265 h 975265"/>
                      <a:gd name="connsiteX7" fmla="*/ 649127 w 972977"/>
                      <a:gd name="connsiteY7" fmla="*/ 975265 h 975265"/>
                      <a:gd name="connsiteX8" fmla="*/ 649127 w 972977"/>
                      <a:gd name="connsiteY8" fmla="*/ 333074 h 975265"/>
                      <a:gd name="connsiteX9" fmla="*/ 39204 w 972977"/>
                      <a:gd name="connsiteY9" fmla="*/ 335319 h 97526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972977" h="975265">
                        <a:moveTo>
                          <a:pt x="-1" y="0"/>
                        </a:moveTo>
                        <a:lnTo>
                          <a:pt x="803924" y="2874"/>
                        </a:lnTo>
                        <a:cubicBezTo>
                          <a:pt x="826720" y="2874"/>
                          <a:pt x="848436" y="7494"/>
                          <a:pt x="868188" y="15848"/>
                        </a:cubicBezTo>
                        <a:lnTo>
                          <a:pt x="873511" y="19437"/>
                        </a:lnTo>
                        <a:lnTo>
                          <a:pt x="874081" y="19552"/>
                        </a:lnTo>
                        <a:cubicBezTo>
                          <a:pt x="932198" y="44133"/>
                          <a:pt x="972977" y="101680"/>
                          <a:pt x="972977" y="168752"/>
                        </a:cubicBezTo>
                        <a:lnTo>
                          <a:pt x="972977" y="975265"/>
                        </a:lnTo>
                        <a:lnTo>
                          <a:pt x="649127" y="975265"/>
                        </a:lnTo>
                        <a:lnTo>
                          <a:pt x="649127" y="333074"/>
                        </a:lnTo>
                        <a:lnTo>
                          <a:pt x="39204" y="335319"/>
                        </a:lnTo>
                      </a:path>
                    </a:pathLst>
                  </a:custGeom>
                  <a:solidFill>
                    <a:srgbClr val="FF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701" name="グループ化 700"/>
                <p:cNvGrpSpPr/>
                <p:nvPr/>
              </p:nvGrpSpPr>
              <p:grpSpPr>
                <a:xfrm flipH="1">
                  <a:off x="2144044" y="3805586"/>
                  <a:ext cx="1036675" cy="1525294"/>
                  <a:chOff x="869448" y="3805586"/>
                  <a:chExt cx="1036675" cy="1525294"/>
                </a:xfrm>
              </p:grpSpPr>
              <p:sp>
                <p:nvSpPr>
                  <p:cNvPr id="702" name="フリーフォーム 701"/>
                  <p:cNvSpPr/>
                  <p:nvPr/>
                </p:nvSpPr>
                <p:spPr>
                  <a:xfrm rot="18310289">
                    <a:off x="1435543" y="3878121"/>
                    <a:ext cx="543116" cy="398045"/>
                  </a:xfrm>
                  <a:custGeom>
                    <a:avLst/>
                    <a:gdLst>
                      <a:gd name="connsiteX0" fmla="*/ 0 w 543116"/>
                      <a:gd name="connsiteY0" fmla="*/ 141610 h 398045"/>
                      <a:gd name="connsiteX1" fmla="*/ 0 w 543116"/>
                      <a:gd name="connsiteY1" fmla="*/ 141611 h 398045"/>
                      <a:gd name="connsiteX2" fmla="*/ 0 w 543116"/>
                      <a:gd name="connsiteY2" fmla="*/ 141611 h 398045"/>
                      <a:gd name="connsiteX3" fmla="*/ 479443 w 543116"/>
                      <a:gd name="connsiteY3" fmla="*/ 106882 h 398045"/>
                      <a:gd name="connsiteX4" fmla="*/ 489259 w 543116"/>
                      <a:gd name="connsiteY4" fmla="*/ 121664 h 398045"/>
                      <a:gd name="connsiteX5" fmla="*/ 489524 w 543116"/>
                      <a:gd name="connsiteY5" fmla="*/ 123025 h 398045"/>
                      <a:gd name="connsiteX6" fmla="*/ 534955 w 543116"/>
                      <a:gd name="connsiteY6" fmla="*/ 187495 h 398045"/>
                      <a:gd name="connsiteX7" fmla="*/ 524168 w 543116"/>
                      <a:gd name="connsiteY7" fmla="*/ 249762 h 398045"/>
                      <a:gd name="connsiteX8" fmla="*/ 461902 w 543116"/>
                      <a:gd name="connsiteY8" fmla="*/ 238975 h 398045"/>
                      <a:gd name="connsiteX9" fmla="*/ 413142 w 543116"/>
                      <a:gd name="connsiteY9" fmla="*/ 169780 h 398045"/>
                      <a:gd name="connsiteX10" fmla="*/ 354162 w 543116"/>
                      <a:gd name="connsiteY10" fmla="*/ 159562 h 398045"/>
                      <a:gd name="connsiteX11" fmla="*/ 351769 w 543116"/>
                      <a:gd name="connsiteY11" fmla="*/ 163911 h 398045"/>
                      <a:gd name="connsiteX12" fmla="*/ 391714 w 543116"/>
                      <a:gd name="connsiteY12" fmla="*/ 182392 h 398045"/>
                      <a:gd name="connsiteX13" fmla="*/ 396222 w 543116"/>
                      <a:gd name="connsiteY13" fmla="*/ 187282 h 398045"/>
                      <a:gd name="connsiteX14" fmla="*/ 399922 w 543116"/>
                      <a:gd name="connsiteY14" fmla="*/ 187433 h 398045"/>
                      <a:gd name="connsiteX15" fmla="*/ 420296 w 543116"/>
                      <a:gd name="connsiteY15" fmla="*/ 209533 h 398045"/>
                      <a:gd name="connsiteX16" fmla="*/ 451011 w 543116"/>
                      <a:gd name="connsiteY16" fmla="*/ 293142 h 398045"/>
                      <a:gd name="connsiteX17" fmla="*/ 427689 w 543116"/>
                      <a:gd name="connsiteY17" fmla="*/ 343550 h 398045"/>
                      <a:gd name="connsiteX18" fmla="*/ 377281 w 543116"/>
                      <a:gd name="connsiteY18" fmla="*/ 320228 h 398045"/>
                      <a:gd name="connsiteX19" fmla="*/ 351626 w 543116"/>
                      <a:gd name="connsiteY19" fmla="*/ 250392 h 398045"/>
                      <a:gd name="connsiteX20" fmla="*/ 298036 w 543116"/>
                      <a:gd name="connsiteY20" fmla="*/ 225598 h 398045"/>
                      <a:gd name="connsiteX21" fmla="*/ 324136 w 543116"/>
                      <a:gd name="connsiteY21" fmla="*/ 247365 h 398045"/>
                      <a:gd name="connsiteX22" fmla="*/ 326954 w 543116"/>
                      <a:gd name="connsiteY22" fmla="*/ 252739 h 398045"/>
                      <a:gd name="connsiteX23" fmla="*/ 330180 w 543116"/>
                      <a:gd name="connsiteY23" fmla="*/ 253746 h 398045"/>
                      <a:gd name="connsiteX24" fmla="*/ 342917 w 543116"/>
                      <a:gd name="connsiteY24" fmla="*/ 278036 h 398045"/>
                      <a:gd name="connsiteX25" fmla="*/ 350242 w 543116"/>
                      <a:gd name="connsiteY25" fmla="*/ 358978 h 398045"/>
                      <a:gd name="connsiteX26" fmla="*/ 317783 w 543116"/>
                      <a:gd name="connsiteY26" fmla="*/ 397897 h 398045"/>
                      <a:gd name="connsiteX27" fmla="*/ 278864 w 543116"/>
                      <a:gd name="connsiteY27" fmla="*/ 365438 h 398045"/>
                      <a:gd name="connsiteX28" fmla="*/ 272746 w 543116"/>
                      <a:gd name="connsiteY28" fmla="*/ 297830 h 398045"/>
                      <a:gd name="connsiteX29" fmla="*/ 207078 w 543116"/>
                      <a:gd name="connsiteY29" fmla="*/ 243062 h 398045"/>
                      <a:gd name="connsiteX30" fmla="*/ 130006 w 543116"/>
                      <a:gd name="connsiteY30" fmla="*/ 250037 h 398045"/>
                      <a:gd name="connsiteX31" fmla="*/ 13568 w 543116"/>
                      <a:gd name="connsiteY31" fmla="*/ 187167 h 398045"/>
                      <a:gd name="connsiteX32" fmla="*/ 0 w 543116"/>
                      <a:gd name="connsiteY32" fmla="*/ 141611 h 398045"/>
                      <a:gd name="connsiteX33" fmla="*/ 5169 w 543116"/>
                      <a:gd name="connsiteY33" fmla="*/ 94359 h 398045"/>
                      <a:gd name="connsiteX34" fmla="*/ 108427 w 543116"/>
                      <a:gd name="connsiteY34" fmla="*/ 11605 h 398045"/>
                      <a:gd name="connsiteX35" fmla="*/ 231189 w 543116"/>
                      <a:gd name="connsiteY35" fmla="*/ 494 h 398045"/>
                      <a:gd name="connsiteX36" fmla="*/ 278442 w 543116"/>
                      <a:gd name="connsiteY36" fmla="*/ 5663 h 398045"/>
                      <a:gd name="connsiteX37" fmla="*/ 306049 w 543116"/>
                      <a:gd name="connsiteY37" fmla="*/ 20851 h 398045"/>
                      <a:gd name="connsiteX38" fmla="*/ 365302 w 543116"/>
                      <a:gd name="connsiteY38" fmla="*/ 20851 h 398045"/>
                      <a:gd name="connsiteX39" fmla="*/ 372292 w 543116"/>
                      <a:gd name="connsiteY39" fmla="*/ 23747 h 398045"/>
                      <a:gd name="connsiteX40" fmla="*/ 376186 w 543116"/>
                      <a:gd name="connsiteY40" fmla="*/ 22134 h 398045"/>
                      <a:gd name="connsiteX41" fmla="*/ 407783 w 543116"/>
                      <a:gd name="connsiteY41" fmla="*/ 35222 h 39804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</a:cxnLst>
                    <a:rect l="l" t="t" r="r" b="b"/>
                    <a:pathLst>
                      <a:path w="543116" h="398045">
                        <a:moveTo>
                          <a:pt x="0" y="141610"/>
                        </a:moveTo>
                        <a:lnTo>
                          <a:pt x="0" y="141611"/>
                        </a:lnTo>
                        <a:lnTo>
                          <a:pt x="0" y="141611"/>
                        </a:lnTo>
                        <a:close/>
                        <a:moveTo>
                          <a:pt x="479443" y="106882"/>
                        </a:moveTo>
                        <a:cubicBezTo>
                          <a:pt x="483806" y="111245"/>
                          <a:pt x="487078" y="116285"/>
                          <a:pt x="489259" y="121664"/>
                        </a:cubicBezTo>
                        <a:lnTo>
                          <a:pt x="489524" y="123025"/>
                        </a:lnTo>
                        <a:lnTo>
                          <a:pt x="534955" y="187495"/>
                        </a:lnTo>
                        <a:cubicBezTo>
                          <a:pt x="549170" y="207668"/>
                          <a:pt x="544341" y="235547"/>
                          <a:pt x="524168" y="249762"/>
                        </a:cubicBezTo>
                        <a:cubicBezTo>
                          <a:pt x="503995" y="263977"/>
                          <a:pt x="476117" y="259147"/>
                          <a:pt x="461902" y="238975"/>
                        </a:cubicBezTo>
                        <a:lnTo>
                          <a:pt x="413142" y="169780"/>
                        </a:lnTo>
                        <a:lnTo>
                          <a:pt x="354162" y="159562"/>
                        </a:lnTo>
                        <a:lnTo>
                          <a:pt x="351769" y="163911"/>
                        </a:lnTo>
                        <a:lnTo>
                          <a:pt x="391714" y="182392"/>
                        </a:lnTo>
                        <a:lnTo>
                          <a:pt x="396222" y="187282"/>
                        </a:lnTo>
                        <a:lnTo>
                          <a:pt x="399922" y="187433"/>
                        </a:lnTo>
                        <a:cubicBezTo>
                          <a:pt x="409044" y="191653"/>
                          <a:pt x="416556" y="199353"/>
                          <a:pt x="420296" y="209533"/>
                        </a:cubicBezTo>
                        <a:lnTo>
                          <a:pt x="451011" y="293142"/>
                        </a:lnTo>
                        <a:cubicBezTo>
                          <a:pt x="458490" y="313501"/>
                          <a:pt x="448049" y="336071"/>
                          <a:pt x="427689" y="343550"/>
                        </a:cubicBezTo>
                        <a:cubicBezTo>
                          <a:pt x="407329" y="351029"/>
                          <a:pt x="384761" y="340587"/>
                          <a:pt x="377281" y="320228"/>
                        </a:cubicBezTo>
                        <a:lnTo>
                          <a:pt x="351626" y="250392"/>
                        </a:lnTo>
                        <a:lnTo>
                          <a:pt x="298036" y="225598"/>
                        </a:lnTo>
                        <a:lnTo>
                          <a:pt x="324136" y="247365"/>
                        </a:lnTo>
                        <a:lnTo>
                          <a:pt x="326954" y="252739"/>
                        </a:lnTo>
                        <a:lnTo>
                          <a:pt x="330180" y="253746"/>
                        </a:lnTo>
                        <a:cubicBezTo>
                          <a:pt x="337223" y="259620"/>
                          <a:pt x="342025" y="268180"/>
                          <a:pt x="342917" y="278036"/>
                        </a:cubicBezTo>
                        <a:lnTo>
                          <a:pt x="350242" y="358978"/>
                        </a:lnTo>
                        <a:cubicBezTo>
                          <a:pt x="352026" y="378688"/>
                          <a:pt x="337494" y="396114"/>
                          <a:pt x="317783" y="397897"/>
                        </a:cubicBezTo>
                        <a:cubicBezTo>
                          <a:pt x="298073" y="399681"/>
                          <a:pt x="280648" y="385148"/>
                          <a:pt x="278864" y="365438"/>
                        </a:cubicBezTo>
                        <a:lnTo>
                          <a:pt x="272746" y="297830"/>
                        </a:lnTo>
                        <a:lnTo>
                          <a:pt x="207078" y="243062"/>
                        </a:lnTo>
                        <a:lnTo>
                          <a:pt x="130006" y="250037"/>
                        </a:lnTo>
                        <a:cubicBezTo>
                          <a:pt x="80625" y="254506"/>
                          <a:pt x="35539" y="228318"/>
                          <a:pt x="13568" y="187167"/>
                        </a:cubicBezTo>
                        <a:lnTo>
                          <a:pt x="0" y="141611"/>
                        </a:lnTo>
                        <a:lnTo>
                          <a:pt x="5169" y="94359"/>
                        </a:lnTo>
                        <a:cubicBezTo>
                          <a:pt x="19394" y="49932"/>
                          <a:pt x="59045" y="16074"/>
                          <a:pt x="108427" y="11605"/>
                        </a:cubicBezTo>
                        <a:lnTo>
                          <a:pt x="231189" y="494"/>
                        </a:lnTo>
                        <a:cubicBezTo>
                          <a:pt x="247649" y="-996"/>
                          <a:pt x="263633" y="921"/>
                          <a:pt x="278442" y="5663"/>
                        </a:cubicBezTo>
                        <a:lnTo>
                          <a:pt x="306049" y="20851"/>
                        </a:lnTo>
                        <a:lnTo>
                          <a:pt x="365302" y="20851"/>
                        </a:lnTo>
                        <a:lnTo>
                          <a:pt x="372292" y="23747"/>
                        </a:lnTo>
                        <a:lnTo>
                          <a:pt x="376186" y="22134"/>
                        </a:lnTo>
                        <a:cubicBezTo>
                          <a:pt x="387622" y="22134"/>
                          <a:pt x="399057" y="26497"/>
                          <a:pt x="407783" y="35222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703" name="台形 702"/>
                  <p:cNvSpPr/>
                  <p:nvPr/>
                </p:nvSpPr>
                <p:spPr>
                  <a:xfrm rot="2700000">
                    <a:off x="1361983" y="4131881"/>
                    <a:ext cx="314361" cy="179964"/>
                  </a:xfrm>
                  <a:prstGeom prst="trapezoid">
                    <a:avLst>
                      <a:gd name="adj" fmla="val 11241"/>
                    </a:avLst>
                  </a:prstGeom>
                  <a:solidFill>
                    <a:srgbClr val="FF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704" name="フリーフォーム 703"/>
                  <p:cNvSpPr/>
                  <p:nvPr/>
                </p:nvSpPr>
                <p:spPr>
                  <a:xfrm rot="13500000">
                    <a:off x="867718" y="4356760"/>
                    <a:ext cx="975850" cy="972390"/>
                  </a:xfrm>
                  <a:custGeom>
                    <a:avLst/>
                    <a:gdLst>
                      <a:gd name="connsiteX0" fmla="*/ 1199901 w 1199901"/>
                      <a:gd name="connsiteY0" fmla="*/ 972391 h 972391"/>
                      <a:gd name="connsiteX1" fmla="*/ 876051 w 1199901"/>
                      <a:gd name="connsiteY1" fmla="*/ 972391 h 972391"/>
                      <a:gd name="connsiteX2" fmla="*/ 876051 w 1199901"/>
                      <a:gd name="connsiteY2" fmla="*/ 330200 h 972391"/>
                      <a:gd name="connsiteX3" fmla="*/ 165100 w 1199901"/>
                      <a:gd name="connsiteY3" fmla="*/ 330200 h 972391"/>
                      <a:gd name="connsiteX4" fmla="*/ 0 w 1199901"/>
                      <a:gd name="connsiteY4" fmla="*/ 165100 h 972391"/>
                      <a:gd name="connsiteX5" fmla="*/ 165100 w 1199901"/>
                      <a:gd name="connsiteY5" fmla="*/ 0 h 972391"/>
                      <a:gd name="connsiteX6" fmla="*/ 1030848 w 1199901"/>
                      <a:gd name="connsiteY6" fmla="*/ 0 h 972391"/>
                      <a:gd name="connsiteX7" fmla="*/ 1095112 w 1199901"/>
                      <a:gd name="connsiteY7" fmla="*/ 12974 h 972391"/>
                      <a:gd name="connsiteX8" fmla="*/ 1100435 w 1199901"/>
                      <a:gd name="connsiteY8" fmla="*/ 16563 h 972391"/>
                      <a:gd name="connsiteX9" fmla="*/ 1101005 w 1199901"/>
                      <a:gd name="connsiteY9" fmla="*/ 16678 h 972391"/>
                      <a:gd name="connsiteX10" fmla="*/ 1199901 w 1199901"/>
                      <a:gd name="connsiteY10" fmla="*/ 165878 h 972391"/>
                      <a:gd name="connsiteX0" fmla="*/ 0 w 1199901"/>
                      <a:gd name="connsiteY0" fmla="*/ 165100 h 972391"/>
                      <a:gd name="connsiteX1" fmla="*/ 165100 w 1199901"/>
                      <a:gd name="connsiteY1" fmla="*/ 0 h 972391"/>
                      <a:gd name="connsiteX2" fmla="*/ 1030848 w 1199901"/>
                      <a:gd name="connsiteY2" fmla="*/ 0 h 972391"/>
                      <a:gd name="connsiteX3" fmla="*/ 1095112 w 1199901"/>
                      <a:gd name="connsiteY3" fmla="*/ 12974 h 972391"/>
                      <a:gd name="connsiteX4" fmla="*/ 1100435 w 1199901"/>
                      <a:gd name="connsiteY4" fmla="*/ 16563 h 972391"/>
                      <a:gd name="connsiteX5" fmla="*/ 1101005 w 1199901"/>
                      <a:gd name="connsiteY5" fmla="*/ 16678 h 972391"/>
                      <a:gd name="connsiteX6" fmla="*/ 1199901 w 1199901"/>
                      <a:gd name="connsiteY6" fmla="*/ 165878 h 972391"/>
                      <a:gd name="connsiteX7" fmla="*/ 1199901 w 1199901"/>
                      <a:gd name="connsiteY7" fmla="*/ 972391 h 972391"/>
                      <a:gd name="connsiteX8" fmla="*/ 876051 w 1199901"/>
                      <a:gd name="connsiteY8" fmla="*/ 972391 h 972391"/>
                      <a:gd name="connsiteX9" fmla="*/ 876051 w 1199901"/>
                      <a:gd name="connsiteY9" fmla="*/ 330200 h 972391"/>
                      <a:gd name="connsiteX10" fmla="*/ 165100 w 1199901"/>
                      <a:gd name="connsiteY10" fmla="*/ 330200 h 972391"/>
                      <a:gd name="connsiteX11" fmla="*/ 91440 w 1199901"/>
                      <a:gd name="connsiteY11" fmla="*/ 256540 h 972391"/>
                      <a:gd name="connsiteX0" fmla="*/ 115501 w 1150302"/>
                      <a:gd name="connsiteY0" fmla="*/ 0 h 972391"/>
                      <a:gd name="connsiteX1" fmla="*/ 981249 w 1150302"/>
                      <a:gd name="connsiteY1" fmla="*/ 0 h 972391"/>
                      <a:gd name="connsiteX2" fmla="*/ 1045513 w 1150302"/>
                      <a:gd name="connsiteY2" fmla="*/ 12974 h 972391"/>
                      <a:gd name="connsiteX3" fmla="*/ 1050836 w 1150302"/>
                      <a:gd name="connsiteY3" fmla="*/ 16563 h 972391"/>
                      <a:gd name="connsiteX4" fmla="*/ 1051406 w 1150302"/>
                      <a:gd name="connsiteY4" fmla="*/ 16678 h 972391"/>
                      <a:gd name="connsiteX5" fmla="*/ 1150302 w 1150302"/>
                      <a:gd name="connsiteY5" fmla="*/ 165878 h 972391"/>
                      <a:gd name="connsiteX6" fmla="*/ 1150302 w 1150302"/>
                      <a:gd name="connsiteY6" fmla="*/ 972391 h 972391"/>
                      <a:gd name="connsiteX7" fmla="*/ 826452 w 1150302"/>
                      <a:gd name="connsiteY7" fmla="*/ 972391 h 972391"/>
                      <a:gd name="connsiteX8" fmla="*/ 826452 w 1150302"/>
                      <a:gd name="connsiteY8" fmla="*/ 330200 h 972391"/>
                      <a:gd name="connsiteX9" fmla="*/ 115501 w 1150302"/>
                      <a:gd name="connsiteY9" fmla="*/ 330200 h 972391"/>
                      <a:gd name="connsiteX10" fmla="*/ 41841 w 1150302"/>
                      <a:gd name="connsiteY10" fmla="*/ 256540 h 972391"/>
                      <a:gd name="connsiteX0" fmla="*/ 0 w 1034801"/>
                      <a:gd name="connsiteY0" fmla="*/ 0 h 972391"/>
                      <a:gd name="connsiteX1" fmla="*/ 865748 w 1034801"/>
                      <a:gd name="connsiteY1" fmla="*/ 0 h 972391"/>
                      <a:gd name="connsiteX2" fmla="*/ 930012 w 1034801"/>
                      <a:gd name="connsiteY2" fmla="*/ 12974 h 972391"/>
                      <a:gd name="connsiteX3" fmla="*/ 935335 w 1034801"/>
                      <a:gd name="connsiteY3" fmla="*/ 16563 h 972391"/>
                      <a:gd name="connsiteX4" fmla="*/ 935905 w 1034801"/>
                      <a:gd name="connsiteY4" fmla="*/ 16678 h 972391"/>
                      <a:gd name="connsiteX5" fmla="*/ 1034801 w 1034801"/>
                      <a:gd name="connsiteY5" fmla="*/ 165878 h 972391"/>
                      <a:gd name="connsiteX6" fmla="*/ 1034801 w 1034801"/>
                      <a:gd name="connsiteY6" fmla="*/ 972391 h 972391"/>
                      <a:gd name="connsiteX7" fmla="*/ 710951 w 1034801"/>
                      <a:gd name="connsiteY7" fmla="*/ 972391 h 972391"/>
                      <a:gd name="connsiteX8" fmla="*/ 710951 w 1034801"/>
                      <a:gd name="connsiteY8" fmla="*/ 330200 h 972391"/>
                      <a:gd name="connsiteX9" fmla="*/ 0 w 1034801"/>
                      <a:gd name="connsiteY9" fmla="*/ 330200 h 972391"/>
                      <a:gd name="connsiteX0" fmla="*/ 0 w 1034801"/>
                      <a:gd name="connsiteY0" fmla="*/ 0 h 972391"/>
                      <a:gd name="connsiteX1" fmla="*/ 865748 w 1034801"/>
                      <a:gd name="connsiteY1" fmla="*/ 0 h 972391"/>
                      <a:gd name="connsiteX2" fmla="*/ 930012 w 1034801"/>
                      <a:gd name="connsiteY2" fmla="*/ 12974 h 972391"/>
                      <a:gd name="connsiteX3" fmla="*/ 935335 w 1034801"/>
                      <a:gd name="connsiteY3" fmla="*/ 16563 h 972391"/>
                      <a:gd name="connsiteX4" fmla="*/ 935905 w 1034801"/>
                      <a:gd name="connsiteY4" fmla="*/ 16678 h 972391"/>
                      <a:gd name="connsiteX5" fmla="*/ 1034801 w 1034801"/>
                      <a:gd name="connsiteY5" fmla="*/ 165878 h 972391"/>
                      <a:gd name="connsiteX6" fmla="*/ 1034801 w 1034801"/>
                      <a:gd name="connsiteY6" fmla="*/ 972391 h 972391"/>
                      <a:gd name="connsiteX7" fmla="*/ 710951 w 1034801"/>
                      <a:gd name="connsiteY7" fmla="*/ 972391 h 972391"/>
                      <a:gd name="connsiteX8" fmla="*/ 710951 w 1034801"/>
                      <a:gd name="connsiteY8" fmla="*/ 330200 h 972391"/>
                      <a:gd name="connsiteX9" fmla="*/ 101028 w 1034801"/>
                      <a:gd name="connsiteY9" fmla="*/ 332445 h 972391"/>
                      <a:gd name="connsiteX0" fmla="*/ 0 w 1142564"/>
                      <a:gd name="connsiteY0" fmla="*/ 0 h 972391"/>
                      <a:gd name="connsiteX1" fmla="*/ 973511 w 1142564"/>
                      <a:gd name="connsiteY1" fmla="*/ 0 h 972391"/>
                      <a:gd name="connsiteX2" fmla="*/ 1037775 w 1142564"/>
                      <a:gd name="connsiteY2" fmla="*/ 12974 h 972391"/>
                      <a:gd name="connsiteX3" fmla="*/ 1043098 w 1142564"/>
                      <a:gd name="connsiteY3" fmla="*/ 16563 h 972391"/>
                      <a:gd name="connsiteX4" fmla="*/ 1043668 w 1142564"/>
                      <a:gd name="connsiteY4" fmla="*/ 16678 h 972391"/>
                      <a:gd name="connsiteX5" fmla="*/ 1142564 w 1142564"/>
                      <a:gd name="connsiteY5" fmla="*/ 165878 h 972391"/>
                      <a:gd name="connsiteX6" fmla="*/ 1142564 w 1142564"/>
                      <a:gd name="connsiteY6" fmla="*/ 972391 h 972391"/>
                      <a:gd name="connsiteX7" fmla="*/ 818714 w 1142564"/>
                      <a:gd name="connsiteY7" fmla="*/ 972391 h 972391"/>
                      <a:gd name="connsiteX8" fmla="*/ 818714 w 1142564"/>
                      <a:gd name="connsiteY8" fmla="*/ 330200 h 972391"/>
                      <a:gd name="connsiteX9" fmla="*/ 208791 w 1142564"/>
                      <a:gd name="connsiteY9" fmla="*/ 332445 h 972391"/>
                      <a:gd name="connsiteX0" fmla="*/ 0 w 975850"/>
                      <a:gd name="connsiteY0" fmla="*/ 0 h 972391"/>
                      <a:gd name="connsiteX1" fmla="*/ 806797 w 975850"/>
                      <a:gd name="connsiteY1" fmla="*/ 0 h 972391"/>
                      <a:gd name="connsiteX2" fmla="*/ 871061 w 975850"/>
                      <a:gd name="connsiteY2" fmla="*/ 12974 h 972391"/>
                      <a:gd name="connsiteX3" fmla="*/ 876384 w 975850"/>
                      <a:gd name="connsiteY3" fmla="*/ 16563 h 972391"/>
                      <a:gd name="connsiteX4" fmla="*/ 876954 w 975850"/>
                      <a:gd name="connsiteY4" fmla="*/ 16678 h 972391"/>
                      <a:gd name="connsiteX5" fmla="*/ 975850 w 975850"/>
                      <a:gd name="connsiteY5" fmla="*/ 165878 h 972391"/>
                      <a:gd name="connsiteX6" fmla="*/ 975850 w 975850"/>
                      <a:gd name="connsiteY6" fmla="*/ 972391 h 972391"/>
                      <a:gd name="connsiteX7" fmla="*/ 652000 w 975850"/>
                      <a:gd name="connsiteY7" fmla="*/ 972391 h 972391"/>
                      <a:gd name="connsiteX8" fmla="*/ 652000 w 975850"/>
                      <a:gd name="connsiteY8" fmla="*/ 330200 h 972391"/>
                      <a:gd name="connsiteX9" fmla="*/ 42077 w 975850"/>
                      <a:gd name="connsiteY9" fmla="*/ 332445 h 97239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975850" h="972391">
                        <a:moveTo>
                          <a:pt x="0" y="0"/>
                        </a:moveTo>
                        <a:lnTo>
                          <a:pt x="806797" y="0"/>
                        </a:lnTo>
                        <a:cubicBezTo>
                          <a:pt x="829593" y="0"/>
                          <a:pt x="851309" y="4620"/>
                          <a:pt x="871061" y="12974"/>
                        </a:cubicBezTo>
                        <a:lnTo>
                          <a:pt x="876384" y="16563"/>
                        </a:lnTo>
                        <a:lnTo>
                          <a:pt x="876954" y="16678"/>
                        </a:lnTo>
                        <a:cubicBezTo>
                          <a:pt x="935071" y="41259"/>
                          <a:pt x="975850" y="98806"/>
                          <a:pt x="975850" y="165878"/>
                        </a:cubicBezTo>
                        <a:lnTo>
                          <a:pt x="975850" y="972391"/>
                        </a:lnTo>
                        <a:lnTo>
                          <a:pt x="652000" y="972391"/>
                        </a:lnTo>
                        <a:lnTo>
                          <a:pt x="652000" y="330200"/>
                        </a:lnTo>
                        <a:lnTo>
                          <a:pt x="42077" y="332445"/>
                        </a:lnTo>
                      </a:path>
                    </a:pathLst>
                  </a:custGeom>
                  <a:solidFill>
                    <a:srgbClr val="FF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</p:grpSp>
        <p:grpSp>
          <p:nvGrpSpPr>
            <p:cNvPr id="633" name="グループ化 632"/>
            <p:cNvGrpSpPr/>
            <p:nvPr/>
          </p:nvGrpSpPr>
          <p:grpSpPr>
            <a:xfrm>
              <a:off x="7318670" y="5226300"/>
              <a:ext cx="926080" cy="400066"/>
              <a:chOff x="8463028" y="1729505"/>
              <a:chExt cx="657885" cy="284206"/>
            </a:xfrm>
          </p:grpSpPr>
          <p:sp>
            <p:nvSpPr>
              <p:cNvPr id="661" name="角丸四角形 660"/>
              <p:cNvSpPr/>
              <p:nvPr/>
            </p:nvSpPr>
            <p:spPr>
              <a:xfrm>
                <a:off x="8506878" y="1971825"/>
                <a:ext cx="417620" cy="41097"/>
              </a:xfrm>
              <a:prstGeom prst="roundRect">
                <a:avLst/>
              </a:prstGeom>
              <a:solidFill>
                <a:sysClr val="windowText" lastClr="000000">
                  <a:lumMod val="85000"/>
                  <a:lumOff val="1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62" name="角丸四角形 661"/>
              <p:cNvSpPr/>
              <p:nvPr/>
            </p:nvSpPr>
            <p:spPr>
              <a:xfrm>
                <a:off x="8526715" y="1988277"/>
                <a:ext cx="361241" cy="24645"/>
              </a:xfrm>
              <a:prstGeom prst="roundRect">
                <a:avLst/>
              </a:prstGeom>
              <a:pattFill prst="dkVert">
                <a:fgClr>
                  <a:sysClr val="window" lastClr="FFFFFF">
                    <a:lumMod val="65000"/>
                  </a:sysClr>
                </a:fgClr>
                <a:bgClr>
                  <a:sysClr val="windowText" lastClr="000000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63" name="円/楕円 662"/>
              <p:cNvSpPr/>
              <p:nvPr/>
            </p:nvSpPr>
            <p:spPr>
              <a:xfrm>
                <a:off x="8900060" y="1986616"/>
                <a:ext cx="13156" cy="14808"/>
              </a:xfrm>
              <a:prstGeom prst="ellipse">
                <a:avLst/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64" name="台形 663"/>
              <p:cNvSpPr/>
              <p:nvPr/>
            </p:nvSpPr>
            <p:spPr>
              <a:xfrm rot="10800000">
                <a:off x="8463028" y="1752069"/>
                <a:ext cx="505321" cy="219755"/>
              </a:xfrm>
              <a:prstGeom prst="trapezoid">
                <a:avLst/>
              </a:prstGeom>
              <a:solidFill>
                <a:sysClr val="windowText" lastClr="000000">
                  <a:lumMod val="85000"/>
                  <a:lumOff val="1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65" name="台形 664"/>
              <p:cNvSpPr/>
              <p:nvPr/>
            </p:nvSpPr>
            <p:spPr>
              <a:xfrm rot="10800000" flipV="1">
                <a:off x="8463028" y="1729505"/>
                <a:ext cx="505321" cy="22563"/>
              </a:xfrm>
              <a:prstGeom prst="trapezoid">
                <a:avLst/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66" name="片側の 2 つの角を丸めた四角形 665"/>
              <p:cNvSpPr/>
              <p:nvPr/>
            </p:nvSpPr>
            <p:spPr>
              <a:xfrm>
                <a:off x="9024452" y="1963723"/>
                <a:ext cx="96461" cy="49988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ysClr val="windowText" lastClr="000000">
                  <a:lumMod val="85000"/>
                  <a:lumOff val="1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634" name="グループ化 633"/>
            <p:cNvGrpSpPr/>
            <p:nvPr/>
          </p:nvGrpSpPr>
          <p:grpSpPr>
            <a:xfrm>
              <a:off x="6678459" y="4599325"/>
              <a:ext cx="2213100" cy="1627134"/>
              <a:chOff x="3443669" y="835299"/>
              <a:chExt cx="3185731" cy="2342241"/>
            </a:xfrm>
          </p:grpSpPr>
          <p:sp>
            <p:nvSpPr>
              <p:cNvPr id="635" name="正方形/長方形 4"/>
              <p:cNvSpPr/>
              <p:nvPr/>
            </p:nvSpPr>
            <p:spPr>
              <a:xfrm>
                <a:off x="3574732" y="2392680"/>
                <a:ext cx="2952750" cy="784860"/>
              </a:xfrm>
              <a:custGeom>
                <a:avLst/>
                <a:gdLst>
                  <a:gd name="connsiteX0" fmla="*/ 0 w 2952750"/>
                  <a:gd name="connsiteY0" fmla="*/ 0 h 1110614"/>
                  <a:gd name="connsiteX1" fmla="*/ 2952750 w 2952750"/>
                  <a:gd name="connsiteY1" fmla="*/ 0 h 1110614"/>
                  <a:gd name="connsiteX2" fmla="*/ 2952750 w 2952750"/>
                  <a:gd name="connsiteY2" fmla="*/ 1110614 h 1110614"/>
                  <a:gd name="connsiteX3" fmla="*/ 0 w 2952750"/>
                  <a:gd name="connsiteY3" fmla="*/ 1110614 h 1110614"/>
                  <a:gd name="connsiteX4" fmla="*/ 0 w 2952750"/>
                  <a:gd name="connsiteY4" fmla="*/ 0 h 1110614"/>
                  <a:gd name="connsiteX0" fmla="*/ 0 w 2952750"/>
                  <a:gd name="connsiteY0" fmla="*/ 0 h 1110614"/>
                  <a:gd name="connsiteX1" fmla="*/ 2952750 w 2952750"/>
                  <a:gd name="connsiteY1" fmla="*/ 0 h 1110614"/>
                  <a:gd name="connsiteX2" fmla="*/ 2952750 w 2952750"/>
                  <a:gd name="connsiteY2" fmla="*/ 1110614 h 1110614"/>
                  <a:gd name="connsiteX3" fmla="*/ 1340169 w 2952750"/>
                  <a:gd name="connsiteY3" fmla="*/ 1104900 h 1110614"/>
                  <a:gd name="connsiteX4" fmla="*/ 0 w 2952750"/>
                  <a:gd name="connsiteY4" fmla="*/ 1110614 h 1110614"/>
                  <a:gd name="connsiteX5" fmla="*/ 0 w 2952750"/>
                  <a:gd name="connsiteY5" fmla="*/ 0 h 1110614"/>
                  <a:gd name="connsiteX0" fmla="*/ 1340169 w 2952750"/>
                  <a:gd name="connsiteY0" fmla="*/ 1104900 h 1196340"/>
                  <a:gd name="connsiteX1" fmla="*/ 0 w 2952750"/>
                  <a:gd name="connsiteY1" fmla="*/ 1110614 h 1196340"/>
                  <a:gd name="connsiteX2" fmla="*/ 0 w 2952750"/>
                  <a:gd name="connsiteY2" fmla="*/ 0 h 1196340"/>
                  <a:gd name="connsiteX3" fmla="*/ 2952750 w 2952750"/>
                  <a:gd name="connsiteY3" fmla="*/ 0 h 1196340"/>
                  <a:gd name="connsiteX4" fmla="*/ 2952750 w 2952750"/>
                  <a:gd name="connsiteY4" fmla="*/ 1110614 h 1196340"/>
                  <a:gd name="connsiteX5" fmla="*/ 1431609 w 2952750"/>
                  <a:gd name="connsiteY5" fmla="*/ 1196340 h 1196340"/>
                  <a:gd name="connsiteX0" fmla="*/ 1340169 w 2952750"/>
                  <a:gd name="connsiteY0" fmla="*/ 1104900 h 1110614"/>
                  <a:gd name="connsiteX1" fmla="*/ 0 w 2952750"/>
                  <a:gd name="connsiteY1" fmla="*/ 1110614 h 1110614"/>
                  <a:gd name="connsiteX2" fmla="*/ 0 w 2952750"/>
                  <a:gd name="connsiteY2" fmla="*/ 0 h 1110614"/>
                  <a:gd name="connsiteX3" fmla="*/ 2952750 w 2952750"/>
                  <a:gd name="connsiteY3" fmla="*/ 0 h 1110614"/>
                  <a:gd name="connsiteX4" fmla="*/ 2952750 w 2952750"/>
                  <a:gd name="connsiteY4" fmla="*/ 1110614 h 1110614"/>
                  <a:gd name="connsiteX0" fmla="*/ 0 w 2952750"/>
                  <a:gd name="connsiteY0" fmla="*/ 1110614 h 1110614"/>
                  <a:gd name="connsiteX1" fmla="*/ 0 w 2952750"/>
                  <a:gd name="connsiteY1" fmla="*/ 0 h 1110614"/>
                  <a:gd name="connsiteX2" fmla="*/ 2952750 w 2952750"/>
                  <a:gd name="connsiteY2" fmla="*/ 0 h 1110614"/>
                  <a:gd name="connsiteX3" fmla="*/ 2952750 w 2952750"/>
                  <a:gd name="connsiteY3" fmla="*/ 1110614 h 11106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952750" h="1110614">
                    <a:moveTo>
                      <a:pt x="0" y="1110614"/>
                    </a:moveTo>
                    <a:lnTo>
                      <a:pt x="0" y="0"/>
                    </a:lnTo>
                    <a:lnTo>
                      <a:pt x="2952750" y="0"/>
                    </a:lnTo>
                    <a:lnTo>
                      <a:pt x="2952750" y="1110614"/>
                    </a:lnTo>
                  </a:path>
                </a:pathLst>
              </a:custGeom>
              <a:solidFill>
                <a:sysClr val="window" lastClr="FFFFFF">
                  <a:lumMod val="7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36" name="正方形/長方形 635"/>
              <p:cNvSpPr/>
              <p:nvPr/>
            </p:nvSpPr>
            <p:spPr>
              <a:xfrm>
                <a:off x="3574732" y="2392680"/>
                <a:ext cx="2952750" cy="85725"/>
              </a:xfrm>
              <a:prstGeom prst="rect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37" name="正方形/長方形 636"/>
              <p:cNvSpPr/>
              <p:nvPr/>
            </p:nvSpPr>
            <p:spPr>
              <a:xfrm>
                <a:off x="3472815" y="2339340"/>
                <a:ext cx="3156585" cy="72390"/>
              </a:xfrm>
              <a:prstGeom prst="rect">
                <a:avLst/>
              </a:prstGeom>
              <a:solidFill>
                <a:sysClr val="window" lastClr="FFFFFF">
                  <a:lumMod val="50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638" name="グループ化 637"/>
              <p:cNvGrpSpPr/>
              <p:nvPr/>
            </p:nvGrpSpPr>
            <p:grpSpPr>
              <a:xfrm>
                <a:off x="5759995" y="835299"/>
                <a:ext cx="648248" cy="1502771"/>
                <a:chOff x="5752655" y="2628900"/>
                <a:chExt cx="736175" cy="1706603"/>
              </a:xfrm>
            </p:grpSpPr>
            <p:grpSp>
              <p:nvGrpSpPr>
                <p:cNvPr id="649" name="グループ化 648"/>
                <p:cNvGrpSpPr/>
                <p:nvPr/>
              </p:nvGrpSpPr>
              <p:grpSpPr>
                <a:xfrm rot="20088943">
                  <a:off x="6208427" y="2778396"/>
                  <a:ext cx="115785" cy="821872"/>
                  <a:chOff x="5994400" y="2076450"/>
                  <a:chExt cx="336550" cy="673100"/>
                </a:xfrm>
              </p:grpSpPr>
              <p:sp>
                <p:nvSpPr>
                  <p:cNvPr id="659" name="片側の 2 つの角を丸めた四角形 658"/>
                  <p:cNvSpPr/>
                  <p:nvPr/>
                </p:nvSpPr>
                <p:spPr>
                  <a:xfrm>
                    <a:off x="5994400" y="2076450"/>
                    <a:ext cx="336550" cy="673100"/>
                  </a:xfrm>
                  <a:prstGeom prst="round2SameRect">
                    <a:avLst/>
                  </a:prstGeom>
                  <a:solidFill>
                    <a:srgbClr val="E7E6E6">
                      <a:lumMod val="25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660" name="片側の 2 つの角を丸めた四角形 659"/>
                  <p:cNvSpPr/>
                  <p:nvPr/>
                </p:nvSpPr>
                <p:spPr>
                  <a:xfrm>
                    <a:off x="6103609" y="2076450"/>
                    <a:ext cx="118133" cy="673100"/>
                  </a:xfrm>
                  <a:prstGeom prst="round2SameRect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650" name="グループ化 649"/>
                <p:cNvGrpSpPr/>
                <p:nvPr/>
              </p:nvGrpSpPr>
              <p:grpSpPr>
                <a:xfrm rot="1800000">
                  <a:off x="5902530" y="2628900"/>
                  <a:ext cx="218212" cy="643188"/>
                  <a:chOff x="5902530" y="2628900"/>
                  <a:chExt cx="218212" cy="643188"/>
                </a:xfrm>
              </p:grpSpPr>
              <p:sp>
                <p:nvSpPr>
                  <p:cNvPr id="655" name="円/楕円 654"/>
                  <p:cNvSpPr/>
                  <p:nvPr/>
                </p:nvSpPr>
                <p:spPr>
                  <a:xfrm>
                    <a:off x="5902530" y="3053876"/>
                    <a:ext cx="218212" cy="218212"/>
                  </a:xfrm>
                  <a:prstGeom prst="ellipse">
                    <a:avLst/>
                  </a:prstGeom>
                  <a:solidFill>
                    <a:srgbClr val="FFFF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656" name="グループ化 655"/>
                  <p:cNvGrpSpPr/>
                  <p:nvPr/>
                </p:nvGrpSpPr>
                <p:grpSpPr>
                  <a:xfrm>
                    <a:off x="5953743" y="2628900"/>
                    <a:ext cx="115785" cy="224972"/>
                    <a:chOff x="5994400" y="2076450"/>
                    <a:chExt cx="336550" cy="673100"/>
                  </a:xfrm>
                </p:grpSpPr>
                <p:sp>
                  <p:nvSpPr>
                    <p:cNvPr id="657" name="片側の 2 つの角を丸めた四角形 656"/>
                    <p:cNvSpPr/>
                    <p:nvPr/>
                  </p:nvSpPr>
                  <p:spPr>
                    <a:xfrm>
                      <a:off x="5994400" y="2076450"/>
                      <a:ext cx="336550" cy="673100"/>
                    </a:xfrm>
                    <a:prstGeom prst="round2SameRect">
                      <a:avLst/>
                    </a:prstGeom>
                    <a:solidFill>
                      <a:srgbClr val="E7E6E6">
                        <a:lumMod val="25000"/>
                      </a:srgb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658" name="片側の 2 つの角を丸めた四角形 657"/>
                    <p:cNvSpPr/>
                    <p:nvPr/>
                  </p:nvSpPr>
                  <p:spPr>
                    <a:xfrm>
                      <a:off x="6103609" y="2076450"/>
                      <a:ext cx="118133" cy="673100"/>
                    </a:xfrm>
                    <a:prstGeom prst="round2SameRect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</p:grpSp>
            <p:grpSp>
              <p:nvGrpSpPr>
                <p:cNvPr id="651" name="グループ化 650"/>
                <p:cNvGrpSpPr/>
                <p:nvPr/>
              </p:nvGrpSpPr>
              <p:grpSpPr>
                <a:xfrm>
                  <a:off x="6373045" y="3513631"/>
                  <a:ext cx="115785" cy="821872"/>
                  <a:chOff x="5994400" y="2076450"/>
                  <a:chExt cx="336550" cy="673100"/>
                </a:xfrm>
              </p:grpSpPr>
              <p:sp>
                <p:nvSpPr>
                  <p:cNvPr id="653" name="片側の 2 つの角を丸めた四角形 652"/>
                  <p:cNvSpPr/>
                  <p:nvPr/>
                </p:nvSpPr>
                <p:spPr>
                  <a:xfrm>
                    <a:off x="5994400" y="2076450"/>
                    <a:ext cx="336550" cy="673100"/>
                  </a:xfrm>
                  <a:prstGeom prst="round2SameRect">
                    <a:avLst/>
                  </a:prstGeom>
                  <a:solidFill>
                    <a:srgbClr val="E7E6E6">
                      <a:lumMod val="25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654" name="片側の 2 つの角を丸めた四角形 653"/>
                  <p:cNvSpPr/>
                  <p:nvPr/>
                </p:nvSpPr>
                <p:spPr>
                  <a:xfrm>
                    <a:off x="6103609" y="2076450"/>
                    <a:ext cx="118133" cy="673100"/>
                  </a:xfrm>
                  <a:prstGeom prst="round2SameRect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652" name="台形 651"/>
                <p:cNvSpPr/>
                <p:nvPr/>
              </p:nvSpPr>
              <p:spPr>
                <a:xfrm rot="1800000">
                  <a:off x="5752655" y="2762849"/>
                  <a:ext cx="522514" cy="367405"/>
                </a:xfrm>
                <a:prstGeom prst="trapezoid">
                  <a:avLst>
                    <a:gd name="adj" fmla="val 44519"/>
                  </a:avLst>
                </a:pr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639" name="正方形/長方形 638"/>
              <p:cNvSpPr/>
              <p:nvPr/>
            </p:nvSpPr>
            <p:spPr>
              <a:xfrm>
                <a:off x="5709935" y="2140223"/>
                <a:ext cx="753429" cy="190500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40" name="正方形/長方形 639"/>
              <p:cNvSpPr/>
              <p:nvPr/>
            </p:nvSpPr>
            <p:spPr>
              <a:xfrm>
                <a:off x="5798835" y="1949723"/>
                <a:ext cx="753429" cy="190500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41" name="正方形/長方形 640"/>
              <p:cNvSpPr/>
              <p:nvPr/>
            </p:nvSpPr>
            <p:spPr>
              <a:xfrm rot="6607938">
                <a:off x="5302308" y="1845416"/>
                <a:ext cx="753429" cy="190500"/>
              </a:xfrm>
              <a:prstGeom prst="rect">
                <a:avLst/>
              </a:prstGeom>
              <a:solidFill>
                <a:srgbClr val="70AD47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42" name="正方形/長方形 641"/>
              <p:cNvSpPr/>
              <p:nvPr/>
            </p:nvSpPr>
            <p:spPr>
              <a:xfrm>
                <a:off x="3481085" y="2140223"/>
                <a:ext cx="753429" cy="190500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43" name="正方形/長方形 642"/>
              <p:cNvSpPr/>
              <p:nvPr/>
            </p:nvSpPr>
            <p:spPr>
              <a:xfrm>
                <a:off x="3569985" y="1949723"/>
                <a:ext cx="753429" cy="190500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44" name="正方形/長方形 643"/>
              <p:cNvSpPr/>
              <p:nvPr/>
            </p:nvSpPr>
            <p:spPr>
              <a:xfrm>
                <a:off x="4360560" y="2272664"/>
                <a:ext cx="1023596" cy="67583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45" name="正方形/長方形 644"/>
              <p:cNvSpPr/>
              <p:nvPr/>
            </p:nvSpPr>
            <p:spPr>
              <a:xfrm rot="5400000">
                <a:off x="5028391" y="1911675"/>
                <a:ext cx="753429" cy="109528"/>
              </a:xfrm>
              <a:prstGeom prst="rect">
                <a:avLst/>
              </a:pr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46" name="正方形/長方形 645"/>
              <p:cNvSpPr/>
              <p:nvPr/>
            </p:nvSpPr>
            <p:spPr>
              <a:xfrm rot="5400000">
                <a:off x="4923616" y="1911676"/>
                <a:ext cx="753429" cy="109528"/>
              </a:xfrm>
              <a:prstGeom prst="rect">
                <a:avLst/>
              </a:prstGeom>
              <a:solidFill>
                <a:srgbClr val="70AD47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47" name="正方形/長方形 646"/>
              <p:cNvSpPr/>
              <p:nvPr/>
            </p:nvSpPr>
            <p:spPr>
              <a:xfrm>
                <a:off x="3443669" y="1863529"/>
                <a:ext cx="726855" cy="86194"/>
              </a:xfrm>
              <a:prstGeom prst="rect">
                <a:avLst/>
              </a:prstGeom>
              <a:solidFill>
                <a:srgbClr val="70AD47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48" name="正方形/長方形 647"/>
              <p:cNvSpPr/>
              <p:nvPr/>
            </p:nvSpPr>
            <p:spPr>
              <a:xfrm>
                <a:off x="3605594" y="1777804"/>
                <a:ext cx="726855" cy="86194"/>
              </a:xfrm>
              <a:prstGeom prst="rect">
                <a:avLst/>
              </a:prstGeom>
              <a:solidFill>
                <a:srgbClr val="00206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708" name="グループ化 707"/>
          <p:cNvGrpSpPr>
            <a:grpSpLocks noChangeAspect="1"/>
          </p:cNvGrpSpPr>
          <p:nvPr/>
        </p:nvGrpSpPr>
        <p:grpSpPr>
          <a:xfrm>
            <a:off x="318871" y="4825367"/>
            <a:ext cx="1873217" cy="1483953"/>
            <a:chOff x="-1182988" y="4371518"/>
            <a:chExt cx="2341521" cy="1854941"/>
          </a:xfrm>
        </p:grpSpPr>
        <p:grpSp>
          <p:nvGrpSpPr>
            <p:cNvPr id="709" name="グループ化 708"/>
            <p:cNvGrpSpPr/>
            <p:nvPr/>
          </p:nvGrpSpPr>
          <p:grpSpPr>
            <a:xfrm>
              <a:off x="-661377" y="4371518"/>
              <a:ext cx="1035769" cy="1297795"/>
              <a:chOff x="5992996" y="3017448"/>
              <a:chExt cx="1035769" cy="1297795"/>
            </a:xfrm>
          </p:grpSpPr>
          <p:sp>
            <p:nvSpPr>
              <p:cNvPr id="736" name="円/楕円 539"/>
              <p:cNvSpPr/>
              <p:nvPr/>
            </p:nvSpPr>
            <p:spPr>
              <a:xfrm>
                <a:off x="6202834" y="3198408"/>
                <a:ext cx="614082" cy="777653"/>
              </a:xfrm>
              <a:prstGeom prst="ellipse">
                <a:avLst/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37" name="円/楕円 540"/>
              <p:cNvSpPr/>
              <p:nvPr/>
            </p:nvSpPr>
            <p:spPr>
              <a:xfrm>
                <a:off x="6336754" y="3185649"/>
                <a:ext cx="346242" cy="745902"/>
              </a:xfrm>
              <a:prstGeom prst="ellipse">
                <a:avLst/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38" name="フリーフォーム 737"/>
              <p:cNvSpPr/>
              <p:nvPr/>
            </p:nvSpPr>
            <p:spPr>
              <a:xfrm>
                <a:off x="6179548" y="3017448"/>
                <a:ext cx="656620" cy="546108"/>
              </a:xfrm>
              <a:custGeom>
                <a:avLst/>
                <a:gdLst>
                  <a:gd name="connsiteX0" fmla="*/ 261635 w 656620"/>
                  <a:gd name="connsiteY0" fmla="*/ 0 h 546108"/>
                  <a:gd name="connsiteX1" fmla="*/ 314364 w 656620"/>
                  <a:gd name="connsiteY1" fmla="*/ 5548 h 546108"/>
                  <a:gd name="connsiteX2" fmla="*/ 328310 w 656620"/>
                  <a:gd name="connsiteY2" fmla="*/ 10066 h 546108"/>
                  <a:gd name="connsiteX3" fmla="*/ 342257 w 656620"/>
                  <a:gd name="connsiteY3" fmla="*/ 5548 h 546108"/>
                  <a:gd name="connsiteX4" fmla="*/ 394985 w 656620"/>
                  <a:gd name="connsiteY4" fmla="*/ 0 h 546108"/>
                  <a:gd name="connsiteX5" fmla="*/ 656620 w 656620"/>
                  <a:gd name="connsiteY5" fmla="*/ 273054 h 546108"/>
                  <a:gd name="connsiteX6" fmla="*/ 394985 w 656620"/>
                  <a:gd name="connsiteY6" fmla="*/ 546108 h 546108"/>
                  <a:gd name="connsiteX7" fmla="*/ 342257 w 656620"/>
                  <a:gd name="connsiteY7" fmla="*/ 540561 h 546108"/>
                  <a:gd name="connsiteX8" fmla="*/ 328310 w 656620"/>
                  <a:gd name="connsiteY8" fmla="*/ 536043 h 546108"/>
                  <a:gd name="connsiteX9" fmla="*/ 314364 w 656620"/>
                  <a:gd name="connsiteY9" fmla="*/ 540561 h 546108"/>
                  <a:gd name="connsiteX10" fmla="*/ 261635 w 656620"/>
                  <a:gd name="connsiteY10" fmla="*/ 546108 h 546108"/>
                  <a:gd name="connsiteX11" fmla="*/ 0 w 656620"/>
                  <a:gd name="connsiteY11" fmla="*/ 273054 h 546108"/>
                  <a:gd name="connsiteX12" fmla="*/ 261635 w 656620"/>
                  <a:gd name="connsiteY12" fmla="*/ 0 h 5461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656620" h="546108">
                    <a:moveTo>
                      <a:pt x="261635" y="0"/>
                    </a:moveTo>
                    <a:cubicBezTo>
                      <a:pt x="279697" y="0"/>
                      <a:pt x="297332" y="1910"/>
                      <a:pt x="314364" y="5548"/>
                    </a:cubicBezTo>
                    <a:lnTo>
                      <a:pt x="328310" y="10066"/>
                    </a:lnTo>
                    <a:lnTo>
                      <a:pt x="342257" y="5548"/>
                    </a:lnTo>
                    <a:cubicBezTo>
                      <a:pt x="359288" y="1910"/>
                      <a:pt x="376923" y="0"/>
                      <a:pt x="394985" y="0"/>
                    </a:cubicBezTo>
                    <a:cubicBezTo>
                      <a:pt x="539482" y="0"/>
                      <a:pt x="656620" y="122250"/>
                      <a:pt x="656620" y="273054"/>
                    </a:cubicBezTo>
                    <a:cubicBezTo>
                      <a:pt x="656620" y="423858"/>
                      <a:pt x="539482" y="546108"/>
                      <a:pt x="394985" y="546108"/>
                    </a:cubicBezTo>
                    <a:cubicBezTo>
                      <a:pt x="376923" y="546108"/>
                      <a:pt x="359288" y="544198"/>
                      <a:pt x="342257" y="540561"/>
                    </a:cubicBezTo>
                    <a:lnTo>
                      <a:pt x="328310" y="536043"/>
                    </a:lnTo>
                    <a:lnTo>
                      <a:pt x="314364" y="540561"/>
                    </a:lnTo>
                    <a:cubicBezTo>
                      <a:pt x="297332" y="544198"/>
                      <a:pt x="279697" y="546108"/>
                      <a:pt x="261635" y="546108"/>
                    </a:cubicBezTo>
                    <a:cubicBezTo>
                      <a:pt x="117138" y="546108"/>
                      <a:pt x="0" y="423858"/>
                      <a:pt x="0" y="273054"/>
                    </a:cubicBezTo>
                    <a:cubicBezTo>
                      <a:pt x="0" y="122250"/>
                      <a:pt x="117138" y="0"/>
                      <a:pt x="261635" y="0"/>
                    </a:cubicBez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39" name="片側の 2 つの角を丸めた四角形 738"/>
              <p:cNvSpPr/>
              <p:nvPr/>
            </p:nvSpPr>
            <p:spPr>
              <a:xfrm rot="10800000">
                <a:off x="6439886" y="3618768"/>
                <a:ext cx="139982" cy="24436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9966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40" name="円/楕円 544"/>
              <p:cNvSpPr/>
              <p:nvPr/>
            </p:nvSpPr>
            <p:spPr>
              <a:xfrm rot="20700000">
                <a:off x="6150075" y="3335095"/>
                <a:ext cx="174935" cy="214313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41" name="円/楕円 545"/>
              <p:cNvSpPr/>
              <p:nvPr/>
            </p:nvSpPr>
            <p:spPr>
              <a:xfrm rot="900000" flipH="1">
                <a:off x="6694743" y="3335096"/>
                <a:ext cx="174935" cy="214313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42" name="円/楕円 546"/>
              <p:cNvSpPr/>
              <p:nvPr/>
            </p:nvSpPr>
            <p:spPr>
              <a:xfrm>
                <a:off x="6233569" y="3094409"/>
                <a:ext cx="552614" cy="633231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43" name="月 742"/>
              <p:cNvSpPr/>
              <p:nvPr/>
            </p:nvSpPr>
            <p:spPr>
              <a:xfrm>
                <a:off x="6215740" y="3163483"/>
                <a:ext cx="80658" cy="572828"/>
              </a:xfrm>
              <a:prstGeom prst="moon">
                <a:avLst>
                  <a:gd name="adj" fmla="val 57905"/>
                </a:avLst>
              </a:pr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44" name="月 743"/>
              <p:cNvSpPr/>
              <p:nvPr/>
            </p:nvSpPr>
            <p:spPr>
              <a:xfrm flipH="1">
                <a:off x="6724504" y="3163483"/>
                <a:ext cx="80658" cy="572828"/>
              </a:xfrm>
              <a:prstGeom prst="moon">
                <a:avLst>
                  <a:gd name="adj" fmla="val 57905"/>
                </a:avLst>
              </a:pr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45" name="月 744"/>
              <p:cNvSpPr/>
              <p:nvPr/>
            </p:nvSpPr>
            <p:spPr>
              <a:xfrm rot="1800000">
                <a:off x="6224597" y="3034774"/>
                <a:ext cx="128812" cy="409509"/>
              </a:xfrm>
              <a:prstGeom prst="moon">
                <a:avLst>
                  <a:gd name="adj" fmla="val 51501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46" name="月 745"/>
              <p:cNvSpPr/>
              <p:nvPr/>
            </p:nvSpPr>
            <p:spPr>
              <a:xfrm rot="19800000" flipH="1">
                <a:off x="6668840" y="3034774"/>
                <a:ext cx="128812" cy="409509"/>
              </a:xfrm>
              <a:prstGeom prst="moon">
                <a:avLst>
                  <a:gd name="adj" fmla="val 51501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47" name="月 746"/>
              <p:cNvSpPr/>
              <p:nvPr/>
            </p:nvSpPr>
            <p:spPr>
              <a:xfrm rot="1800000">
                <a:off x="6301626" y="3038519"/>
                <a:ext cx="102413" cy="343879"/>
              </a:xfrm>
              <a:prstGeom prst="moon">
                <a:avLst>
                  <a:gd name="adj" fmla="val 68666"/>
                </a:avLst>
              </a:pr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48" name="月 747"/>
              <p:cNvSpPr/>
              <p:nvPr/>
            </p:nvSpPr>
            <p:spPr>
              <a:xfrm rot="19800000" flipH="1">
                <a:off x="6613858" y="3038517"/>
                <a:ext cx="102413" cy="343879"/>
              </a:xfrm>
              <a:prstGeom prst="moon">
                <a:avLst>
                  <a:gd name="adj" fmla="val 68666"/>
                </a:avLst>
              </a:pr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49" name="月 748"/>
              <p:cNvSpPr/>
              <p:nvPr/>
            </p:nvSpPr>
            <p:spPr>
              <a:xfrm rot="1800000">
                <a:off x="6368834" y="3047527"/>
                <a:ext cx="85804" cy="255580"/>
              </a:xfrm>
              <a:prstGeom prst="moon">
                <a:avLst>
                  <a:gd name="adj" fmla="val 68666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50" name="月 749"/>
              <p:cNvSpPr/>
              <p:nvPr/>
            </p:nvSpPr>
            <p:spPr>
              <a:xfrm rot="19800000" flipH="1">
                <a:off x="6565996" y="3047529"/>
                <a:ext cx="85804" cy="255580"/>
              </a:xfrm>
              <a:prstGeom prst="moon">
                <a:avLst>
                  <a:gd name="adj" fmla="val 68666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51" name="月 750"/>
              <p:cNvSpPr/>
              <p:nvPr/>
            </p:nvSpPr>
            <p:spPr>
              <a:xfrm rot="5400000">
                <a:off x="6352922" y="3162818"/>
                <a:ext cx="60416" cy="204442"/>
              </a:xfrm>
              <a:prstGeom prst="moon">
                <a:avLst/>
              </a:prstGeom>
              <a:solidFill>
                <a:srgbClr val="CC66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52" name="円/楕円 609"/>
              <p:cNvSpPr/>
              <p:nvPr/>
            </p:nvSpPr>
            <p:spPr>
              <a:xfrm>
                <a:off x="6308072" y="3335310"/>
                <a:ext cx="150117" cy="127019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53" name="月 752"/>
              <p:cNvSpPr/>
              <p:nvPr/>
            </p:nvSpPr>
            <p:spPr>
              <a:xfrm rot="5400000">
                <a:off x="6357750" y="3279870"/>
                <a:ext cx="50761" cy="146551"/>
              </a:xfrm>
              <a:prstGeom prst="moon">
                <a:avLst/>
              </a:prstGeom>
              <a:solidFill>
                <a:srgbClr val="00B0F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54" name="円/楕円 612"/>
              <p:cNvSpPr/>
              <p:nvPr/>
            </p:nvSpPr>
            <p:spPr>
              <a:xfrm>
                <a:off x="6338059" y="3370125"/>
                <a:ext cx="90142" cy="85658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55" name="円/楕円 616"/>
              <p:cNvSpPr/>
              <p:nvPr/>
            </p:nvSpPr>
            <p:spPr>
              <a:xfrm>
                <a:off x="6359074" y="3389357"/>
                <a:ext cx="48112" cy="45719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56" name="月 755"/>
              <p:cNvSpPr/>
              <p:nvPr/>
            </p:nvSpPr>
            <p:spPr>
              <a:xfrm rot="5400000">
                <a:off x="6626766" y="3162818"/>
                <a:ext cx="60416" cy="204442"/>
              </a:xfrm>
              <a:prstGeom prst="moon">
                <a:avLst/>
              </a:prstGeom>
              <a:solidFill>
                <a:srgbClr val="CC66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57" name="円/楕円 619"/>
              <p:cNvSpPr/>
              <p:nvPr/>
            </p:nvSpPr>
            <p:spPr>
              <a:xfrm>
                <a:off x="6581916" y="3335310"/>
                <a:ext cx="150117" cy="127019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58" name="月 757"/>
              <p:cNvSpPr/>
              <p:nvPr/>
            </p:nvSpPr>
            <p:spPr>
              <a:xfrm rot="5400000">
                <a:off x="6631594" y="3279870"/>
                <a:ext cx="50761" cy="146551"/>
              </a:xfrm>
              <a:prstGeom prst="moon">
                <a:avLst/>
              </a:prstGeom>
              <a:solidFill>
                <a:srgbClr val="00B0F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59" name="円/楕円 631"/>
              <p:cNvSpPr/>
              <p:nvPr/>
            </p:nvSpPr>
            <p:spPr>
              <a:xfrm>
                <a:off x="6611903" y="3370125"/>
                <a:ext cx="90142" cy="85658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60" name="円/楕円 641"/>
              <p:cNvSpPr/>
              <p:nvPr/>
            </p:nvSpPr>
            <p:spPr>
              <a:xfrm>
                <a:off x="6632918" y="3389357"/>
                <a:ext cx="48112" cy="45719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61" name="円/楕円 632"/>
              <p:cNvSpPr/>
              <p:nvPr/>
            </p:nvSpPr>
            <p:spPr>
              <a:xfrm>
                <a:off x="6467592" y="3529609"/>
                <a:ext cx="84568" cy="27721"/>
              </a:xfrm>
              <a:custGeom>
                <a:avLst/>
                <a:gdLst>
                  <a:gd name="connsiteX0" fmla="*/ 0 w 84568"/>
                  <a:gd name="connsiteY0" fmla="*/ 22860 h 45719"/>
                  <a:gd name="connsiteX1" fmla="*/ 42284 w 84568"/>
                  <a:gd name="connsiteY1" fmla="*/ 0 h 45719"/>
                  <a:gd name="connsiteX2" fmla="*/ 84568 w 84568"/>
                  <a:gd name="connsiteY2" fmla="*/ 22860 h 45719"/>
                  <a:gd name="connsiteX3" fmla="*/ 42284 w 84568"/>
                  <a:gd name="connsiteY3" fmla="*/ 45720 h 45719"/>
                  <a:gd name="connsiteX4" fmla="*/ 0 w 84568"/>
                  <a:gd name="connsiteY4" fmla="*/ 22860 h 45719"/>
                  <a:gd name="connsiteX0" fmla="*/ 0 w 84568"/>
                  <a:gd name="connsiteY0" fmla="*/ 22860 h 45720"/>
                  <a:gd name="connsiteX1" fmla="*/ 42284 w 84568"/>
                  <a:gd name="connsiteY1" fmla="*/ 0 h 45720"/>
                  <a:gd name="connsiteX2" fmla="*/ 84568 w 84568"/>
                  <a:gd name="connsiteY2" fmla="*/ 22860 h 45720"/>
                  <a:gd name="connsiteX3" fmla="*/ 42284 w 84568"/>
                  <a:gd name="connsiteY3" fmla="*/ 45720 h 45720"/>
                  <a:gd name="connsiteX4" fmla="*/ 0 w 84568"/>
                  <a:gd name="connsiteY4" fmla="*/ 22860 h 45720"/>
                  <a:gd name="connsiteX0" fmla="*/ 0 w 84568"/>
                  <a:gd name="connsiteY0" fmla="*/ 22860 h 45720"/>
                  <a:gd name="connsiteX1" fmla="*/ 42284 w 84568"/>
                  <a:gd name="connsiteY1" fmla="*/ 0 h 45720"/>
                  <a:gd name="connsiteX2" fmla="*/ 84568 w 84568"/>
                  <a:gd name="connsiteY2" fmla="*/ 22860 h 45720"/>
                  <a:gd name="connsiteX3" fmla="*/ 42284 w 84568"/>
                  <a:gd name="connsiteY3" fmla="*/ 45720 h 45720"/>
                  <a:gd name="connsiteX4" fmla="*/ 0 w 84568"/>
                  <a:gd name="connsiteY4" fmla="*/ 22860 h 45720"/>
                  <a:gd name="connsiteX0" fmla="*/ 0 w 84568"/>
                  <a:gd name="connsiteY0" fmla="*/ 4861 h 27721"/>
                  <a:gd name="connsiteX1" fmla="*/ 42284 w 84568"/>
                  <a:gd name="connsiteY1" fmla="*/ 8195 h 27721"/>
                  <a:gd name="connsiteX2" fmla="*/ 84568 w 84568"/>
                  <a:gd name="connsiteY2" fmla="*/ 4861 h 27721"/>
                  <a:gd name="connsiteX3" fmla="*/ 42284 w 84568"/>
                  <a:gd name="connsiteY3" fmla="*/ 27721 h 27721"/>
                  <a:gd name="connsiteX4" fmla="*/ 0 w 84568"/>
                  <a:gd name="connsiteY4" fmla="*/ 4861 h 277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4568" h="27721">
                    <a:moveTo>
                      <a:pt x="0" y="4861"/>
                    </a:moveTo>
                    <a:cubicBezTo>
                      <a:pt x="0" y="-7764"/>
                      <a:pt x="18931" y="8195"/>
                      <a:pt x="42284" y="8195"/>
                    </a:cubicBezTo>
                    <a:cubicBezTo>
                      <a:pt x="65637" y="8195"/>
                      <a:pt x="84568" y="-7764"/>
                      <a:pt x="84568" y="4861"/>
                    </a:cubicBezTo>
                    <a:cubicBezTo>
                      <a:pt x="84568" y="17486"/>
                      <a:pt x="65637" y="27721"/>
                      <a:pt x="42284" y="27721"/>
                    </a:cubicBezTo>
                    <a:cubicBezTo>
                      <a:pt x="18931" y="27721"/>
                      <a:pt x="0" y="17486"/>
                      <a:pt x="0" y="4861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62" name="片側の 2 つの角を丸めた四角形 761"/>
              <p:cNvSpPr/>
              <p:nvPr/>
            </p:nvSpPr>
            <p:spPr>
              <a:xfrm>
                <a:off x="6230227" y="3772799"/>
                <a:ext cx="562934" cy="502092"/>
              </a:xfrm>
              <a:prstGeom prst="round2SameRect">
                <a:avLst>
                  <a:gd name="adj1" fmla="val 41975"/>
                  <a:gd name="adj2" fmla="val 0"/>
                </a:avLst>
              </a:prstGeom>
              <a:solidFill>
                <a:srgbClr val="FFCCCC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63" name="フリーフォーム 762"/>
              <p:cNvSpPr/>
              <p:nvPr/>
            </p:nvSpPr>
            <p:spPr>
              <a:xfrm>
                <a:off x="6209261" y="3789040"/>
                <a:ext cx="604867" cy="526203"/>
              </a:xfrm>
              <a:custGeom>
                <a:avLst/>
                <a:gdLst>
                  <a:gd name="connsiteX0" fmla="*/ 141626 w 604867"/>
                  <a:gd name="connsiteY0" fmla="*/ 0 h 526203"/>
                  <a:gd name="connsiteX1" fmla="*/ 302434 w 604867"/>
                  <a:gd name="connsiteY1" fmla="*/ 456550 h 526203"/>
                  <a:gd name="connsiteX2" fmla="*/ 463242 w 604867"/>
                  <a:gd name="connsiteY2" fmla="*/ 1 h 526203"/>
                  <a:gd name="connsiteX3" fmla="*/ 476513 w 604867"/>
                  <a:gd name="connsiteY3" fmla="*/ 4120 h 526203"/>
                  <a:gd name="connsiteX4" fmla="*/ 604867 w 604867"/>
                  <a:gd name="connsiteY4" fmla="*/ 197761 h 526203"/>
                  <a:gd name="connsiteX5" fmla="*/ 604867 w 604867"/>
                  <a:gd name="connsiteY5" fmla="*/ 526203 h 526203"/>
                  <a:gd name="connsiteX6" fmla="*/ 0 w 604867"/>
                  <a:gd name="connsiteY6" fmla="*/ 526203 h 526203"/>
                  <a:gd name="connsiteX7" fmla="*/ 0 w 604867"/>
                  <a:gd name="connsiteY7" fmla="*/ 197761 h 526203"/>
                  <a:gd name="connsiteX8" fmla="*/ 128354 w 604867"/>
                  <a:gd name="connsiteY8" fmla="*/ 4120 h 5262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04867" h="526203">
                    <a:moveTo>
                      <a:pt x="141626" y="0"/>
                    </a:moveTo>
                    <a:lnTo>
                      <a:pt x="302434" y="456550"/>
                    </a:lnTo>
                    <a:lnTo>
                      <a:pt x="463242" y="1"/>
                    </a:lnTo>
                    <a:lnTo>
                      <a:pt x="476513" y="4120"/>
                    </a:lnTo>
                    <a:cubicBezTo>
                      <a:pt x="551942" y="36024"/>
                      <a:pt x="604867" y="110712"/>
                      <a:pt x="604867" y="197761"/>
                    </a:cubicBezTo>
                    <a:lnTo>
                      <a:pt x="604867" y="526203"/>
                    </a:lnTo>
                    <a:lnTo>
                      <a:pt x="0" y="526203"/>
                    </a:lnTo>
                    <a:lnTo>
                      <a:pt x="0" y="197761"/>
                    </a:lnTo>
                    <a:cubicBezTo>
                      <a:pt x="0" y="110712"/>
                      <a:pt x="52926" y="36024"/>
                      <a:pt x="128354" y="4120"/>
                    </a:cubicBezTo>
                    <a:close/>
                  </a:path>
                </a:pathLst>
              </a:custGeom>
              <a:solidFill>
                <a:srgbClr val="FF33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64" name="直角三角形 763"/>
              <p:cNvSpPr/>
              <p:nvPr/>
            </p:nvSpPr>
            <p:spPr>
              <a:xfrm rot="5400000">
                <a:off x="6346055" y="3780296"/>
                <a:ext cx="166542" cy="149231"/>
              </a:xfrm>
              <a:prstGeom prst="rtTriangle">
                <a:avLst/>
              </a:prstGeom>
              <a:solidFill>
                <a:srgbClr val="FFCCCC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65" name="直角三角形 764"/>
              <p:cNvSpPr/>
              <p:nvPr/>
            </p:nvSpPr>
            <p:spPr>
              <a:xfrm rot="16200000" flipH="1">
                <a:off x="6510792" y="3780296"/>
                <a:ext cx="166542" cy="149231"/>
              </a:xfrm>
              <a:prstGeom prst="rtTriangle">
                <a:avLst/>
              </a:prstGeom>
              <a:solidFill>
                <a:srgbClr val="FFCCCC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66" name="円/楕円 765"/>
              <p:cNvSpPr/>
              <p:nvPr/>
            </p:nvSpPr>
            <p:spPr>
              <a:xfrm>
                <a:off x="6363749" y="3606327"/>
                <a:ext cx="295889" cy="45719"/>
              </a:xfrm>
              <a:prstGeom prst="ellipse">
                <a:avLst/>
              </a:pr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767" name="グループ化 766"/>
              <p:cNvGrpSpPr/>
              <p:nvPr/>
            </p:nvGrpSpPr>
            <p:grpSpPr>
              <a:xfrm>
                <a:off x="5992996" y="3127523"/>
                <a:ext cx="1035769" cy="714814"/>
                <a:chOff x="970561" y="3805585"/>
                <a:chExt cx="2210158" cy="1525295"/>
              </a:xfrm>
            </p:grpSpPr>
            <p:grpSp>
              <p:nvGrpSpPr>
                <p:cNvPr id="768" name="グループ化 767"/>
                <p:cNvGrpSpPr/>
                <p:nvPr/>
              </p:nvGrpSpPr>
              <p:grpSpPr>
                <a:xfrm>
                  <a:off x="970561" y="3805585"/>
                  <a:ext cx="1040142" cy="1523861"/>
                  <a:chOff x="970561" y="3805585"/>
                  <a:chExt cx="1040142" cy="1523861"/>
                </a:xfrm>
              </p:grpSpPr>
              <p:sp>
                <p:nvSpPr>
                  <p:cNvPr id="773" name="フリーフォーム 772"/>
                  <p:cNvSpPr/>
                  <p:nvPr/>
                </p:nvSpPr>
                <p:spPr>
                  <a:xfrm rot="18310289">
                    <a:off x="1540121" y="3878121"/>
                    <a:ext cx="543117" cy="398046"/>
                  </a:xfrm>
                  <a:custGeom>
                    <a:avLst/>
                    <a:gdLst>
                      <a:gd name="connsiteX0" fmla="*/ 0 w 543116"/>
                      <a:gd name="connsiteY0" fmla="*/ 141610 h 398045"/>
                      <a:gd name="connsiteX1" fmla="*/ 0 w 543116"/>
                      <a:gd name="connsiteY1" fmla="*/ 141611 h 398045"/>
                      <a:gd name="connsiteX2" fmla="*/ 0 w 543116"/>
                      <a:gd name="connsiteY2" fmla="*/ 141611 h 398045"/>
                      <a:gd name="connsiteX3" fmla="*/ 479443 w 543116"/>
                      <a:gd name="connsiteY3" fmla="*/ 106882 h 398045"/>
                      <a:gd name="connsiteX4" fmla="*/ 489259 w 543116"/>
                      <a:gd name="connsiteY4" fmla="*/ 121664 h 398045"/>
                      <a:gd name="connsiteX5" fmla="*/ 489524 w 543116"/>
                      <a:gd name="connsiteY5" fmla="*/ 123025 h 398045"/>
                      <a:gd name="connsiteX6" fmla="*/ 534955 w 543116"/>
                      <a:gd name="connsiteY6" fmla="*/ 187495 h 398045"/>
                      <a:gd name="connsiteX7" fmla="*/ 524168 w 543116"/>
                      <a:gd name="connsiteY7" fmla="*/ 249762 h 398045"/>
                      <a:gd name="connsiteX8" fmla="*/ 461902 w 543116"/>
                      <a:gd name="connsiteY8" fmla="*/ 238975 h 398045"/>
                      <a:gd name="connsiteX9" fmla="*/ 413142 w 543116"/>
                      <a:gd name="connsiteY9" fmla="*/ 169780 h 398045"/>
                      <a:gd name="connsiteX10" fmla="*/ 354162 w 543116"/>
                      <a:gd name="connsiteY10" fmla="*/ 159562 h 398045"/>
                      <a:gd name="connsiteX11" fmla="*/ 351769 w 543116"/>
                      <a:gd name="connsiteY11" fmla="*/ 163911 h 398045"/>
                      <a:gd name="connsiteX12" fmla="*/ 391714 w 543116"/>
                      <a:gd name="connsiteY12" fmla="*/ 182392 h 398045"/>
                      <a:gd name="connsiteX13" fmla="*/ 396222 w 543116"/>
                      <a:gd name="connsiteY13" fmla="*/ 187282 h 398045"/>
                      <a:gd name="connsiteX14" fmla="*/ 399922 w 543116"/>
                      <a:gd name="connsiteY14" fmla="*/ 187433 h 398045"/>
                      <a:gd name="connsiteX15" fmla="*/ 420296 w 543116"/>
                      <a:gd name="connsiteY15" fmla="*/ 209533 h 398045"/>
                      <a:gd name="connsiteX16" fmla="*/ 451011 w 543116"/>
                      <a:gd name="connsiteY16" fmla="*/ 293142 h 398045"/>
                      <a:gd name="connsiteX17" fmla="*/ 427689 w 543116"/>
                      <a:gd name="connsiteY17" fmla="*/ 343550 h 398045"/>
                      <a:gd name="connsiteX18" fmla="*/ 377281 w 543116"/>
                      <a:gd name="connsiteY18" fmla="*/ 320228 h 398045"/>
                      <a:gd name="connsiteX19" fmla="*/ 351626 w 543116"/>
                      <a:gd name="connsiteY19" fmla="*/ 250392 h 398045"/>
                      <a:gd name="connsiteX20" fmla="*/ 298036 w 543116"/>
                      <a:gd name="connsiteY20" fmla="*/ 225598 h 398045"/>
                      <a:gd name="connsiteX21" fmla="*/ 324136 w 543116"/>
                      <a:gd name="connsiteY21" fmla="*/ 247365 h 398045"/>
                      <a:gd name="connsiteX22" fmla="*/ 326954 w 543116"/>
                      <a:gd name="connsiteY22" fmla="*/ 252739 h 398045"/>
                      <a:gd name="connsiteX23" fmla="*/ 330180 w 543116"/>
                      <a:gd name="connsiteY23" fmla="*/ 253746 h 398045"/>
                      <a:gd name="connsiteX24" fmla="*/ 342917 w 543116"/>
                      <a:gd name="connsiteY24" fmla="*/ 278036 h 398045"/>
                      <a:gd name="connsiteX25" fmla="*/ 350242 w 543116"/>
                      <a:gd name="connsiteY25" fmla="*/ 358978 h 398045"/>
                      <a:gd name="connsiteX26" fmla="*/ 317783 w 543116"/>
                      <a:gd name="connsiteY26" fmla="*/ 397897 h 398045"/>
                      <a:gd name="connsiteX27" fmla="*/ 278864 w 543116"/>
                      <a:gd name="connsiteY27" fmla="*/ 365438 h 398045"/>
                      <a:gd name="connsiteX28" fmla="*/ 272746 w 543116"/>
                      <a:gd name="connsiteY28" fmla="*/ 297830 h 398045"/>
                      <a:gd name="connsiteX29" fmla="*/ 207078 w 543116"/>
                      <a:gd name="connsiteY29" fmla="*/ 243062 h 398045"/>
                      <a:gd name="connsiteX30" fmla="*/ 130006 w 543116"/>
                      <a:gd name="connsiteY30" fmla="*/ 250037 h 398045"/>
                      <a:gd name="connsiteX31" fmla="*/ 13568 w 543116"/>
                      <a:gd name="connsiteY31" fmla="*/ 187167 h 398045"/>
                      <a:gd name="connsiteX32" fmla="*/ 0 w 543116"/>
                      <a:gd name="connsiteY32" fmla="*/ 141611 h 398045"/>
                      <a:gd name="connsiteX33" fmla="*/ 5169 w 543116"/>
                      <a:gd name="connsiteY33" fmla="*/ 94359 h 398045"/>
                      <a:gd name="connsiteX34" fmla="*/ 108427 w 543116"/>
                      <a:gd name="connsiteY34" fmla="*/ 11605 h 398045"/>
                      <a:gd name="connsiteX35" fmla="*/ 231189 w 543116"/>
                      <a:gd name="connsiteY35" fmla="*/ 494 h 398045"/>
                      <a:gd name="connsiteX36" fmla="*/ 278442 w 543116"/>
                      <a:gd name="connsiteY36" fmla="*/ 5663 h 398045"/>
                      <a:gd name="connsiteX37" fmla="*/ 306049 w 543116"/>
                      <a:gd name="connsiteY37" fmla="*/ 20851 h 398045"/>
                      <a:gd name="connsiteX38" fmla="*/ 365302 w 543116"/>
                      <a:gd name="connsiteY38" fmla="*/ 20851 h 398045"/>
                      <a:gd name="connsiteX39" fmla="*/ 372292 w 543116"/>
                      <a:gd name="connsiteY39" fmla="*/ 23747 h 398045"/>
                      <a:gd name="connsiteX40" fmla="*/ 376186 w 543116"/>
                      <a:gd name="connsiteY40" fmla="*/ 22134 h 398045"/>
                      <a:gd name="connsiteX41" fmla="*/ 407783 w 543116"/>
                      <a:gd name="connsiteY41" fmla="*/ 35222 h 39804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</a:cxnLst>
                    <a:rect l="l" t="t" r="r" b="b"/>
                    <a:pathLst>
                      <a:path w="543116" h="398045">
                        <a:moveTo>
                          <a:pt x="0" y="141610"/>
                        </a:moveTo>
                        <a:lnTo>
                          <a:pt x="0" y="141611"/>
                        </a:lnTo>
                        <a:lnTo>
                          <a:pt x="0" y="141611"/>
                        </a:lnTo>
                        <a:close/>
                        <a:moveTo>
                          <a:pt x="479443" y="106882"/>
                        </a:moveTo>
                        <a:cubicBezTo>
                          <a:pt x="483806" y="111245"/>
                          <a:pt x="487078" y="116285"/>
                          <a:pt x="489259" y="121664"/>
                        </a:cubicBezTo>
                        <a:lnTo>
                          <a:pt x="489524" y="123025"/>
                        </a:lnTo>
                        <a:lnTo>
                          <a:pt x="534955" y="187495"/>
                        </a:lnTo>
                        <a:cubicBezTo>
                          <a:pt x="549170" y="207668"/>
                          <a:pt x="544341" y="235547"/>
                          <a:pt x="524168" y="249762"/>
                        </a:cubicBezTo>
                        <a:cubicBezTo>
                          <a:pt x="503995" y="263977"/>
                          <a:pt x="476117" y="259147"/>
                          <a:pt x="461902" y="238975"/>
                        </a:cubicBezTo>
                        <a:lnTo>
                          <a:pt x="413142" y="169780"/>
                        </a:lnTo>
                        <a:lnTo>
                          <a:pt x="354162" y="159562"/>
                        </a:lnTo>
                        <a:lnTo>
                          <a:pt x="351769" y="163911"/>
                        </a:lnTo>
                        <a:lnTo>
                          <a:pt x="391714" y="182392"/>
                        </a:lnTo>
                        <a:lnTo>
                          <a:pt x="396222" y="187282"/>
                        </a:lnTo>
                        <a:lnTo>
                          <a:pt x="399922" y="187433"/>
                        </a:lnTo>
                        <a:cubicBezTo>
                          <a:pt x="409044" y="191653"/>
                          <a:pt x="416556" y="199353"/>
                          <a:pt x="420296" y="209533"/>
                        </a:cubicBezTo>
                        <a:lnTo>
                          <a:pt x="451011" y="293142"/>
                        </a:lnTo>
                        <a:cubicBezTo>
                          <a:pt x="458490" y="313501"/>
                          <a:pt x="448049" y="336071"/>
                          <a:pt x="427689" y="343550"/>
                        </a:cubicBezTo>
                        <a:cubicBezTo>
                          <a:pt x="407329" y="351029"/>
                          <a:pt x="384761" y="340587"/>
                          <a:pt x="377281" y="320228"/>
                        </a:cubicBezTo>
                        <a:lnTo>
                          <a:pt x="351626" y="250392"/>
                        </a:lnTo>
                        <a:lnTo>
                          <a:pt x="298036" y="225598"/>
                        </a:lnTo>
                        <a:lnTo>
                          <a:pt x="324136" y="247365"/>
                        </a:lnTo>
                        <a:lnTo>
                          <a:pt x="326954" y="252739"/>
                        </a:lnTo>
                        <a:lnTo>
                          <a:pt x="330180" y="253746"/>
                        </a:lnTo>
                        <a:cubicBezTo>
                          <a:pt x="337223" y="259620"/>
                          <a:pt x="342025" y="268180"/>
                          <a:pt x="342917" y="278036"/>
                        </a:cubicBezTo>
                        <a:lnTo>
                          <a:pt x="350242" y="358978"/>
                        </a:lnTo>
                        <a:cubicBezTo>
                          <a:pt x="352026" y="378688"/>
                          <a:pt x="337494" y="396114"/>
                          <a:pt x="317783" y="397897"/>
                        </a:cubicBezTo>
                        <a:cubicBezTo>
                          <a:pt x="298073" y="399681"/>
                          <a:pt x="280648" y="385148"/>
                          <a:pt x="278864" y="365438"/>
                        </a:cubicBezTo>
                        <a:lnTo>
                          <a:pt x="272746" y="297830"/>
                        </a:lnTo>
                        <a:lnTo>
                          <a:pt x="207078" y="243062"/>
                        </a:lnTo>
                        <a:lnTo>
                          <a:pt x="130006" y="250037"/>
                        </a:lnTo>
                        <a:cubicBezTo>
                          <a:pt x="80625" y="254506"/>
                          <a:pt x="35539" y="228318"/>
                          <a:pt x="13568" y="187167"/>
                        </a:cubicBezTo>
                        <a:lnTo>
                          <a:pt x="0" y="141611"/>
                        </a:lnTo>
                        <a:lnTo>
                          <a:pt x="5169" y="94359"/>
                        </a:lnTo>
                        <a:cubicBezTo>
                          <a:pt x="19394" y="49932"/>
                          <a:pt x="59045" y="16074"/>
                          <a:pt x="108427" y="11605"/>
                        </a:cubicBezTo>
                        <a:lnTo>
                          <a:pt x="231189" y="494"/>
                        </a:lnTo>
                        <a:cubicBezTo>
                          <a:pt x="247649" y="-996"/>
                          <a:pt x="263633" y="921"/>
                          <a:pt x="278442" y="5663"/>
                        </a:cubicBezTo>
                        <a:lnTo>
                          <a:pt x="306049" y="20851"/>
                        </a:lnTo>
                        <a:lnTo>
                          <a:pt x="365302" y="20851"/>
                        </a:lnTo>
                        <a:lnTo>
                          <a:pt x="372292" y="23747"/>
                        </a:lnTo>
                        <a:lnTo>
                          <a:pt x="376186" y="22134"/>
                        </a:lnTo>
                        <a:cubicBezTo>
                          <a:pt x="387622" y="22134"/>
                          <a:pt x="399057" y="26497"/>
                          <a:pt x="407783" y="35222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774" name="台形 773"/>
                  <p:cNvSpPr/>
                  <p:nvPr/>
                </p:nvSpPr>
                <p:spPr>
                  <a:xfrm rot="2700000">
                    <a:off x="1466562" y="4131881"/>
                    <a:ext cx="314361" cy="179964"/>
                  </a:xfrm>
                  <a:prstGeom prst="trapezoid">
                    <a:avLst>
                      <a:gd name="adj" fmla="val 11241"/>
                    </a:avLst>
                  </a:prstGeom>
                  <a:solidFill>
                    <a:srgbClr val="FF33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775" name="フリーフォーム 774"/>
                  <p:cNvSpPr/>
                  <p:nvPr/>
                </p:nvSpPr>
                <p:spPr>
                  <a:xfrm rot="13500000">
                    <a:off x="971705" y="4355325"/>
                    <a:ext cx="972977" cy="975265"/>
                  </a:xfrm>
                  <a:custGeom>
                    <a:avLst/>
                    <a:gdLst>
                      <a:gd name="connsiteX0" fmla="*/ 1199901 w 1199901"/>
                      <a:gd name="connsiteY0" fmla="*/ 972391 h 972391"/>
                      <a:gd name="connsiteX1" fmla="*/ 876051 w 1199901"/>
                      <a:gd name="connsiteY1" fmla="*/ 972391 h 972391"/>
                      <a:gd name="connsiteX2" fmla="*/ 876051 w 1199901"/>
                      <a:gd name="connsiteY2" fmla="*/ 330200 h 972391"/>
                      <a:gd name="connsiteX3" fmla="*/ 165100 w 1199901"/>
                      <a:gd name="connsiteY3" fmla="*/ 330200 h 972391"/>
                      <a:gd name="connsiteX4" fmla="*/ 0 w 1199901"/>
                      <a:gd name="connsiteY4" fmla="*/ 165100 h 972391"/>
                      <a:gd name="connsiteX5" fmla="*/ 165100 w 1199901"/>
                      <a:gd name="connsiteY5" fmla="*/ 0 h 972391"/>
                      <a:gd name="connsiteX6" fmla="*/ 1030848 w 1199901"/>
                      <a:gd name="connsiteY6" fmla="*/ 0 h 972391"/>
                      <a:gd name="connsiteX7" fmla="*/ 1095112 w 1199901"/>
                      <a:gd name="connsiteY7" fmla="*/ 12974 h 972391"/>
                      <a:gd name="connsiteX8" fmla="*/ 1100435 w 1199901"/>
                      <a:gd name="connsiteY8" fmla="*/ 16563 h 972391"/>
                      <a:gd name="connsiteX9" fmla="*/ 1101005 w 1199901"/>
                      <a:gd name="connsiteY9" fmla="*/ 16678 h 972391"/>
                      <a:gd name="connsiteX10" fmla="*/ 1199901 w 1199901"/>
                      <a:gd name="connsiteY10" fmla="*/ 165878 h 972391"/>
                      <a:gd name="connsiteX0" fmla="*/ 0 w 1199901"/>
                      <a:gd name="connsiteY0" fmla="*/ 165100 h 972391"/>
                      <a:gd name="connsiteX1" fmla="*/ 165100 w 1199901"/>
                      <a:gd name="connsiteY1" fmla="*/ 0 h 972391"/>
                      <a:gd name="connsiteX2" fmla="*/ 1030848 w 1199901"/>
                      <a:gd name="connsiteY2" fmla="*/ 0 h 972391"/>
                      <a:gd name="connsiteX3" fmla="*/ 1095112 w 1199901"/>
                      <a:gd name="connsiteY3" fmla="*/ 12974 h 972391"/>
                      <a:gd name="connsiteX4" fmla="*/ 1100435 w 1199901"/>
                      <a:gd name="connsiteY4" fmla="*/ 16563 h 972391"/>
                      <a:gd name="connsiteX5" fmla="*/ 1101005 w 1199901"/>
                      <a:gd name="connsiteY5" fmla="*/ 16678 h 972391"/>
                      <a:gd name="connsiteX6" fmla="*/ 1199901 w 1199901"/>
                      <a:gd name="connsiteY6" fmla="*/ 165878 h 972391"/>
                      <a:gd name="connsiteX7" fmla="*/ 1199901 w 1199901"/>
                      <a:gd name="connsiteY7" fmla="*/ 972391 h 972391"/>
                      <a:gd name="connsiteX8" fmla="*/ 876051 w 1199901"/>
                      <a:gd name="connsiteY8" fmla="*/ 972391 h 972391"/>
                      <a:gd name="connsiteX9" fmla="*/ 876051 w 1199901"/>
                      <a:gd name="connsiteY9" fmla="*/ 330200 h 972391"/>
                      <a:gd name="connsiteX10" fmla="*/ 165100 w 1199901"/>
                      <a:gd name="connsiteY10" fmla="*/ 330200 h 972391"/>
                      <a:gd name="connsiteX11" fmla="*/ 91440 w 1199901"/>
                      <a:gd name="connsiteY11" fmla="*/ 256540 h 972391"/>
                      <a:gd name="connsiteX0" fmla="*/ 115501 w 1150302"/>
                      <a:gd name="connsiteY0" fmla="*/ 0 h 972391"/>
                      <a:gd name="connsiteX1" fmla="*/ 981249 w 1150302"/>
                      <a:gd name="connsiteY1" fmla="*/ 0 h 972391"/>
                      <a:gd name="connsiteX2" fmla="*/ 1045513 w 1150302"/>
                      <a:gd name="connsiteY2" fmla="*/ 12974 h 972391"/>
                      <a:gd name="connsiteX3" fmla="*/ 1050836 w 1150302"/>
                      <a:gd name="connsiteY3" fmla="*/ 16563 h 972391"/>
                      <a:gd name="connsiteX4" fmla="*/ 1051406 w 1150302"/>
                      <a:gd name="connsiteY4" fmla="*/ 16678 h 972391"/>
                      <a:gd name="connsiteX5" fmla="*/ 1150302 w 1150302"/>
                      <a:gd name="connsiteY5" fmla="*/ 165878 h 972391"/>
                      <a:gd name="connsiteX6" fmla="*/ 1150302 w 1150302"/>
                      <a:gd name="connsiteY6" fmla="*/ 972391 h 972391"/>
                      <a:gd name="connsiteX7" fmla="*/ 826452 w 1150302"/>
                      <a:gd name="connsiteY7" fmla="*/ 972391 h 972391"/>
                      <a:gd name="connsiteX8" fmla="*/ 826452 w 1150302"/>
                      <a:gd name="connsiteY8" fmla="*/ 330200 h 972391"/>
                      <a:gd name="connsiteX9" fmla="*/ 115501 w 1150302"/>
                      <a:gd name="connsiteY9" fmla="*/ 330200 h 972391"/>
                      <a:gd name="connsiteX10" fmla="*/ 41841 w 1150302"/>
                      <a:gd name="connsiteY10" fmla="*/ 256540 h 972391"/>
                      <a:gd name="connsiteX0" fmla="*/ 0 w 1034801"/>
                      <a:gd name="connsiteY0" fmla="*/ 0 h 972391"/>
                      <a:gd name="connsiteX1" fmla="*/ 865748 w 1034801"/>
                      <a:gd name="connsiteY1" fmla="*/ 0 h 972391"/>
                      <a:gd name="connsiteX2" fmla="*/ 930012 w 1034801"/>
                      <a:gd name="connsiteY2" fmla="*/ 12974 h 972391"/>
                      <a:gd name="connsiteX3" fmla="*/ 935335 w 1034801"/>
                      <a:gd name="connsiteY3" fmla="*/ 16563 h 972391"/>
                      <a:gd name="connsiteX4" fmla="*/ 935905 w 1034801"/>
                      <a:gd name="connsiteY4" fmla="*/ 16678 h 972391"/>
                      <a:gd name="connsiteX5" fmla="*/ 1034801 w 1034801"/>
                      <a:gd name="connsiteY5" fmla="*/ 165878 h 972391"/>
                      <a:gd name="connsiteX6" fmla="*/ 1034801 w 1034801"/>
                      <a:gd name="connsiteY6" fmla="*/ 972391 h 972391"/>
                      <a:gd name="connsiteX7" fmla="*/ 710951 w 1034801"/>
                      <a:gd name="connsiteY7" fmla="*/ 972391 h 972391"/>
                      <a:gd name="connsiteX8" fmla="*/ 710951 w 1034801"/>
                      <a:gd name="connsiteY8" fmla="*/ 330200 h 972391"/>
                      <a:gd name="connsiteX9" fmla="*/ 0 w 1034801"/>
                      <a:gd name="connsiteY9" fmla="*/ 330200 h 972391"/>
                      <a:gd name="connsiteX0" fmla="*/ 0 w 1034801"/>
                      <a:gd name="connsiteY0" fmla="*/ 0 h 972391"/>
                      <a:gd name="connsiteX1" fmla="*/ 865748 w 1034801"/>
                      <a:gd name="connsiteY1" fmla="*/ 0 h 972391"/>
                      <a:gd name="connsiteX2" fmla="*/ 930012 w 1034801"/>
                      <a:gd name="connsiteY2" fmla="*/ 12974 h 972391"/>
                      <a:gd name="connsiteX3" fmla="*/ 935335 w 1034801"/>
                      <a:gd name="connsiteY3" fmla="*/ 16563 h 972391"/>
                      <a:gd name="connsiteX4" fmla="*/ 935905 w 1034801"/>
                      <a:gd name="connsiteY4" fmla="*/ 16678 h 972391"/>
                      <a:gd name="connsiteX5" fmla="*/ 1034801 w 1034801"/>
                      <a:gd name="connsiteY5" fmla="*/ 165878 h 972391"/>
                      <a:gd name="connsiteX6" fmla="*/ 1034801 w 1034801"/>
                      <a:gd name="connsiteY6" fmla="*/ 972391 h 972391"/>
                      <a:gd name="connsiteX7" fmla="*/ 710951 w 1034801"/>
                      <a:gd name="connsiteY7" fmla="*/ 972391 h 972391"/>
                      <a:gd name="connsiteX8" fmla="*/ 710951 w 1034801"/>
                      <a:gd name="connsiteY8" fmla="*/ 330200 h 972391"/>
                      <a:gd name="connsiteX9" fmla="*/ 101028 w 1034801"/>
                      <a:gd name="connsiteY9" fmla="*/ 332445 h 972391"/>
                      <a:gd name="connsiteX0" fmla="*/ 0 w 1142564"/>
                      <a:gd name="connsiteY0" fmla="*/ 0 h 972391"/>
                      <a:gd name="connsiteX1" fmla="*/ 973511 w 1142564"/>
                      <a:gd name="connsiteY1" fmla="*/ 0 h 972391"/>
                      <a:gd name="connsiteX2" fmla="*/ 1037775 w 1142564"/>
                      <a:gd name="connsiteY2" fmla="*/ 12974 h 972391"/>
                      <a:gd name="connsiteX3" fmla="*/ 1043098 w 1142564"/>
                      <a:gd name="connsiteY3" fmla="*/ 16563 h 972391"/>
                      <a:gd name="connsiteX4" fmla="*/ 1043668 w 1142564"/>
                      <a:gd name="connsiteY4" fmla="*/ 16678 h 972391"/>
                      <a:gd name="connsiteX5" fmla="*/ 1142564 w 1142564"/>
                      <a:gd name="connsiteY5" fmla="*/ 165878 h 972391"/>
                      <a:gd name="connsiteX6" fmla="*/ 1142564 w 1142564"/>
                      <a:gd name="connsiteY6" fmla="*/ 972391 h 972391"/>
                      <a:gd name="connsiteX7" fmla="*/ 818714 w 1142564"/>
                      <a:gd name="connsiteY7" fmla="*/ 972391 h 972391"/>
                      <a:gd name="connsiteX8" fmla="*/ 818714 w 1142564"/>
                      <a:gd name="connsiteY8" fmla="*/ 330200 h 972391"/>
                      <a:gd name="connsiteX9" fmla="*/ 208791 w 1142564"/>
                      <a:gd name="connsiteY9" fmla="*/ 332445 h 972391"/>
                      <a:gd name="connsiteX0" fmla="*/ -1 w 972977"/>
                      <a:gd name="connsiteY0" fmla="*/ 0 h 975265"/>
                      <a:gd name="connsiteX1" fmla="*/ 803924 w 972977"/>
                      <a:gd name="connsiteY1" fmla="*/ 2874 h 975265"/>
                      <a:gd name="connsiteX2" fmla="*/ 868188 w 972977"/>
                      <a:gd name="connsiteY2" fmla="*/ 15848 h 975265"/>
                      <a:gd name="connsiteX3" fmla="*/ 873511 w 972977"/>
                      <a:gd name="connsiteY3" fmla="*/ 19437 h 975265"/>
                      <a:gd name="connsiteX4" fmla="*/ 874081 w 972977"/>
                      <a:gd name="connsiteY4" fmla="*/ 19552 h 975265"/>
                      <a:gd name="connsiteX5" fmla="*/ 972977 w 972977"/>
                      <a:gd name="connsiteY5" fmla="*/ 168752 h 975265"/>
                      <a:gd name="connsiteX6" fmla="*/ 972977 w 972977"/>
                      <a:gd name="connsiteY6" fmla="*/ 975265 h 975265"/>
                      <a:gd name="connsiteX7" fmla="*/ 649127 w 972977"/>
                      <a:gd name="connsiteY7" fmla="*/ 975265 h 975265"/>
                      <a:gd name="connsiteX8" fmla="*/ 649127 w 972977"/>
                      <a:gd name="connsiteY8" fmla="*/ 333074 h 975265"/>
                      <a:gd name="connsiteX9" fmla="*/ 39204 w 972977"/>
                      <a:gd name="connsiteY9" fmla="*/ 335319 h 97526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972977" h="975265">
                        <a:moveTo>
                          <a:pt x="-1" y="0"/>
                        </a:moveTo>
                        <a:lnTo>
                          <a:pt x="803924" y="2874"/>
                        </a:lnTo>
                        <a:cubicBezTo>
                          <a:pt x="826720" y="2874"/>
                          <a:pt x="848436" y="7494"/>
                          <a:pt x="868188" y="15848"/>
                        </a:cubicBezTo>
                        <a:lnTo>
                          <a:pt x="873511" y="19437"/>
                        </a:lnTo>
                        <a:lnTo>
                          <a:pt x="874081" y="19552"/>
                        </a:lnTo>
                        <a:cubicBezTo>
                          <a:pt x="932198" y="44133"/>
                          <a:pt x="972977" y="101680"/>
                          <a:pt x="972977" y="168752"/>
                        </a:cubicBezTo>
                        <a:lnTo>
                          <a:pt x="972977" y="975265"/>
                        </a:lnTo>
                        <a:lnTo>
                          <a:pt x="649127" y="975265"/>
                        </a:lnTo>
                        <a:lnTo>
                          <a:pt x="649127" y="333074"/>
                        </a:lnTo>
                        <a:lnTo>
                          <a:pt x="39204" y="335319"/>
                        </a:lnTo>
                      </a:path>
                    </a:pathLst>
                  </a:custGeom>
                  <a:solidFill>
                    <a:srgbClr val="FF33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769" name="グループ化 768"/>
                <p:cNvGrpSpPr/>
                <p:nvPr/>
              </p:nvGrpSpPr>
              <p:grpSpPr>
                <a:xfrm flipH="1">
                  <a:off x="2144044" y="3805586"/>
                  <a:ext cx="1036675" cy="1525294"/>
                  <a:chOff x="869448" y="3805586"/>
                  <a:chExt cx="1036675" cy="1525294"/>
                </a:xfrm>
              </p:grpSpPr>
              <p:sp>
                <p:nvSpPr>
                  <p:cNvPr id="770" name="フリーフォーム 769"/>
                  <p:cNvSpPr/>
                  <p:nvPr/>
                </p:nvSpPr>
                <p:spPr>
                  <a:xfrm rot="18310289">
                    <a:off x="1435543" y="3878121"/>
                    <a:ext cx="543116" cy="398045"/>
                  </a:xfrm>
                  <a:custGeom>
                    <a:avLst/>
                    <a:gdLst>
                      <a:gd name="connsiteX0" fmla="*/ 0 w 543116"/>
                      <a:gd name="connsiteY0" fmla="*/ 141610 h 398045"/>
                      <a:gd name="connsiteX1" fmla="*/ 0 w 543116"/>
                      <a:gd name="connsiteY1" fmla="*/ 141611 h 398045"/>
                      <a:gd name="connsiteX2" fmla="*/ 0 w 543116"/>
                      <a:gd name="connsiteY2" fmla="*/ 141611 h 398045"/>
                      <a:gd name="connsiteX3" fmla="*/ 479443 w 543116"/>
                      <a:gd name="connsiteY3" fmla="*/ 106882 h 398045"/>
                      <a:gd name="connsiteX4" fmla="*/ 489259 w 543116"/>
                      <a:gd name="connsiteY4" fmla="*/ 121664 h 398045"/>
                      <a:gd name="connsiteX5" fmla="*/ 489524 w 543116"/>
                      <a:gd name="connsiteY5" fmla="*/ 123025 h 398045"/>
                      <a:gd name="connsiteX6" fmla="*/ 534955 w 543116"/>
                      <a:gd name="connsiteY6" fmla="*/ 187495 h 398045"/>
                      <a:gd name="connsiteX7" fmla="*/ 524168 w 543116"/>
                      <a:gd name="connsiteY7" fmla="*/ 249762 h 398045"/>
                      <a:gd name="connsiteX8" fmla="*/ 461902 w 543116"/>
                      <a:gd name="connsiteY8" fmla="*/ 238975 h 398045"/>
                      <a:gd name="connsiteX9" fmla="*/ 413142 w 543116"/>
                      <a:gd name="connsiteY9" fmla="*/ 169780 h 398045"/>
                      <a:gd name="connsiteX10" fmla="*/ 354162 w 543116"/>
                      <a:gd name="connsiteY10" fmla="*/ 159562 h 398045"/>
                      <a:gd name="connsiteX11" fmla="*/ 351769 w 543116"/>
                      <a:gd name="connsiteY11" fmla="*/ 163911 h 398045"/>
                      <a:gd name="connsiteX12" fmla="*/ 391714 w 543116"/>
                      <a:gd name="connsiteY12" fmla="*/ 182392 h 398045"/>
                      <a:gd name="connsiteX13" fmla="*/ 396222 w 543116"/>
                      <a:gd name="connsiteY13" fmla="*/ 187282 h 398045"/>
                      <a:gd name="connsiteX14" fmla="*/ 399922 w 543116"/>
                      <a:gd name="connsiteY14" fmla="*/ 187433 h 398045"/>
                      <a:gd name="connsiteX15" fmla="*/ 420296 w 543116"/>
                      <a:gd name="connsiteY15" fmla="*/ 209533 h 398045"/>
                      <a:gd name="connsiteX16" fmla="*/ 451011 w 543116"/>
                      <a:gd name="connsiteY16" fmla="*/ 293142 h 398045"/>
                      <a:gd name="connsiteX17" fmla="*/ 427689 w 543116"/>
                      <a:gd name="connsiteY17" fmla="*/ 343550 h 398045"/>
                      <a:gd name="connsiteX18" fmla="*/ 377281 w 543116"/>
                      <a:gd name="connsiteY18" fmla="*/ 320228 h 398045"/>
                      <a:gd name="connsiteX19" fmla="*/ 351626 w 543116"/>
                      <a:gd name="connsiteY19" fmla="*/ 250392 h 398045"/>
                      <a:gd name="connsiteX20" fmla="*/ 298036 w 543116"/>
                      <a:gd name="connsiteY20" fmla="*/ 225598 h 398045"/>
                      <a:gd name="connsiteX21" fmla="*/ 324136 w 543116"/>
                      <a:gd name="connsiteY21" fmla="*/ 247365 h 398045"/>
                      <a:gd name="connsiteX22" fmla="*/ 326954 w 543116"/>
                      <a:gd name="connsiteY22" fmla="*/ 252739 h 398045"/>
                      <a:gd name="connsiteX23" fmla="*/ 330180 w 543116"/>
                      <a:gd name="connsiteY23" fmla="*/ 253746 h 398045"/>
                      <a:gd name="connsiteX24" fmla="*/ 342917 w 543116"/>
                      <a:gd name="connsiteY24" fmla="*/ 278036 h 398045"/>
                      <a:gd name="connsiteX25" fmla="*/ 350242 w 543116"/>
                      <a:gd name="connsiteY25" fmla="*/ 358978 h 398045"/>
                      <a:gd name="connsiteX26" fmla="*/ 317783 w 543116"/>
                      <a:gd name="connsiteY26" fmla="*/ 397897 h 398045"/>
                      <a:gd name="connsiteX27" fmla="*/ 278864 w 543116"/>
                      <a:gd name="connsiteY27" fmla="*/ 365438 h 398045"/>
                      <a:gd name="connsiteX28" fmla="*/ 272746 w 543116"/>
                      <a:gd name="connsiteY28" fmla="*/ 297830 h 398045"/>
                      <a:gd name="connsiteX29" fmla="*/ 207078 w 543116"/>
                      <a:gd name="connsiteY29" fmla="*/ 243062 h 398045"/>
                      <a:gd name="connsiteX30" fmla="*/ 130006 w 543116"/>
                      <a:gd name="connsiteY30" fmla="*/ 250037 h 398045"/>
                      <a:gd name="connsiteX31" fmla="*/ 13568 w 543116"/>
                      <a:gd name="connsiteY31" fmla="*/ 187167 h 398045"/>
                      <a:gd name="connsiteX32" fmla="*/ 0 w 543116"/>
                      <a:gd name="connsiteY32" fmla="*/ 141611 h 398045"/>
                      <a:gd name="connsiteX33" fmla="*/ 5169 w 543116"/>
                      <a:gd name="connsiteY33" fmla="*/ 94359 h 398045"/>
                      <a:gd name="connsiteX34" fmla="*/ 108427 w 543116"/>
                      <a:gd name="connsiteY34" fmla="*/ 11605 h 398045"/>
                      <a:gd name="connsiteX35" fmla="*/ 231189 w 543116"/>
                      <a:gd name="connsiteY35" fmla="*/ 494 h 398045"/>
                      <a:gd name="connsiteX36" fmla="*/ 278442 w 543116"/>
                      <a:gd name="connsiteY36" fmla="*/ 5663 h 398045"/>
                      <a:gd name="connsiteX37" fmla="*/ 306049 w 543116"/>
                      <a:gd name="connsiteY37" fmla="*/ 20851 h 398045"/>
                      <a:gd name="connsiteX38" fmla="*/ 365302 w 543116"/>
                      <a:gd name="connsiteY38" fmla="*/ 20851 h 398045"/>
                      <a:gd name="connsiteX39" fmla="*/ 372292 w 543116"/>
                      <a:gd name="connsiteY39" fmla="*/ 23747 h 398045"/>
                      <a:gd name="connsiteX40" fmla="*/ 376186 w 543116"/>
                      <a:gd name="connsiteY40" fmla="*/ 22134 h 398045"/>
                      <a:gd name="connsiteX41" fmla="*/ 407783 w 543116"/>
                      <a:gd name="connsiteY41" fmla="*/ 35222 h 39804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</a:cxnLst>
                    <a:rect l="l" t="t" r="r" b="b"/>
                    <a:pathLst>
                      <a:path w="543116" h="398045">
                        <a:moveTo>
                          <a:pt x="0" y="141610"/>
                        </a:moveTo>
                        <a:lnTo>
                          <a:pt x="0" y="141611"/>
                        </a:lnTo>
                        <a:lnTo>
                          <a:pt x="0" y="141611"/>
                        </a:lnTo>
                        <a:close/>
                        <a:moveTo>
                          <a:pt x="479443" y="106882"/>
                        </a:moveTo>
                        <a:cubicBezTo>
                          <a:pt x="483806" y="111245"/>
                          <a:pt x="487078" y="116285"/>
                          <a:pt x="489259" y="121664"/>
                        </a:cubicBezTo>
                        <a:lnTo>
                          <a:pt x="489524" y="123025"/>
                        </a:lnTo>
                        <a:lnTo>
                          <a:pt x="534955" y="187495"/>
                        </a:lnTo>
                        <a:cubicBezTo>
                          <a:pt x="549170" y="207668"/>
                          <a:pt x="544341" y="235547"/>
                          <a:pt x="524168" y="249762"/>
                        </a:cubicBezTo>
                        <a:cubicBezTo>
                          <a:pt x="503995" y="263977"/>
                          <a:pt x="476117" y="259147"/>
                          <a:pt x="461902" y="238975"/>
                        </a:cubicBezTo>
                        <a:lnTo>
                          <a:pt x="413142" y="169780"/>
                        </a:lnTo>
                        <a:lnTo>
                          <a:pt x="354162" y="159562"/>
                        </a:lnTo>
                        <a:lnTo>
                          <a:pt x="351769" y="163911"/>
                        </a:lnTo>
                        <a:lnTo>
                          <a:pt x="391714" y="182392"/>
                        </a:lnTo>
                        <a:lnTo>
                          <a:pt x="396222" y="187282"/>
                        </a:lnTo>
                        <a:lnTo>
                          <a:pt x="399922" y="187433"/>
                        </a:lnTo>
                        <a:cubicBezTo>
                          <a:pt x="409044" y="191653"/>
                          <a:pt x="416556" y="199353"/>
                          <a:pt x="420296" y="209533"/>
                        </a:cubicBezTo>
                        <a:lnTo>
                          <a:pt x="451011" y="293142"/>
                        </a:lnTo>
                        <a:cubicBezTo>
                          <a:pt x="458490" y="313501"/>
                          <a:pt x="448049" y="336071"/>
                          <a:pt x="427689" y="343550"/>
                        </a:cubicBezTo>
                        <a:cubicBezTo>
                          <a:pt x="407329" y="351029"/>
                          <a:pt x="384761" y="340587"/>
                          <a:pt x="377281" y="320228"/>
                        </a:cubicBezTo>
                        <a:lnTo>
                          <a:pt x="351626" y="250392"/>
                        </a:lnTo>
                        <a:lnTo>
                          <a:pt x="298036" y="225598"/>
                        </a:lnTo>
                        <a:lnTo>
                          <a:pt x="324136" y="247365"/>
                        </a:lnTo>
                        <a:lnTo>
                          <a:pt x="326954" y="252739"/>
                        </a:lnTo>
                        <a:lnTo>
                          <a:pt x="330180" y="253746"/>
                        </a:lnTo>
                        <a:cubicBezTo>
                          <a:pt x="337223" y="259620"/>
                          <a:pt x="342025" y="268180"/>
                          <a:pt x="342917" y="278036"/>
                        </a:cubicBezTo>
                        <a:lnTo>
                          <a:pt x="350242" y="358978"/>
                        </a:lnTo>
                        <a:cubicBezTo>
                          <a:pt x="352026" y="378688"/>
                          <a:pt x="337494" y="396114"/>
                          <a:pt x="317783" y="397897"/>
                        </a:cubicBezTo>
                        <a:cubicBezTo>
                          <a:pt x="298073" y="399681"/>
                          <a:pt x="280648" y="385148"/>
                          <a:pt x="278864" y="365438"/>
                        </a:cubicBezTo>
                        <a:lnTo>
                          <a:pt x="272746" y="297830"/>
                        </a:lnTo>
                        <a:lnTo>
                          <a:pt x="207078" y="243062"/>
                        </a:lnTo>
                        <a:lnTo>
                          <a:pt x="130006" y="250037"/>
                        </a:lnTo>
                        <a:cubicBezTo>
                          <a:pt x="80625" y="254506"/>
                          <a:pt x="35539" y="228318"/>
                          <a:pt x="13568" y="187167"/>
                        </a:cubicBezTo>
                        <a:lnTo>
                          <a:pt x="0" y="141611"/>
                        </a:lnTo>
                        <a:lnTo>
                          <a:pt x="5169" y="94359"/>
                        </a:lnTo>
                        <a:cubicBezTo>
                          <a:pt x="19394" y="49932"/>
                          <a:pt x="59045" y="16074"/>
                          <a:pt x="108427" y="11605"/>
                        </a:cubicBezTo>
                        <a:lnTo>
                          <a:pt x="231189" y="494"/>
                        </a:lnTo>
                        <a:cubicBezTo>
                          <a:pt x="247649" y="-996"/>
                          <a:pt x="263633" y="921"/>
                          <a:pt x="278442" y="5663"/>
                        </a:cubicBezTo>
                        <a:lnTo>
                          <a:pt x="306049" y="20851"/>
                        </a:lnTo>
                        <a:lnTo>
                          <a:pt x="365302" y="20851"/>
                        </a:lnTo>
                        <a:lnTo>
                          <a:pt x="372292" y="23747"/>
                        </a:lnTo>
                        <a:lnTo>
                          <a:pt x="376186" y="22134"/>
                        </a:lnTo>
                        <a:cubicBezTo>
                          <a:pt x="387622" y="22134"/>
                          <a:pt x="399057" y="26497"/>
                          <a:pt x="407783" y="35222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771" name="台形 770"/>
                  <p:cNvSpPr/>
                  <p:nvPr/>
                </p:nvSpPr>
                <p:spPr>
                  <a:xfrm rot="2700000">
                    <a:off x="1361983" y="4131881"/>
                    <a:ext cx="314361" cy="179964"/>
                  </a:xfrm>
                  <a:prstGeom prst="trapezoid">
                    <a:avLst>
                      <a:gd name="adj" fmla="val 11241"/>
                    </a:avLst>
                  </a:prstGeom>
                  <a:solidFill>
                    <a:srgbClr val="FF33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772" name="フリーフォーム 771"/>
                  <p:cNvSpPr/>
                  <p:nvPr/>
                </p:nvSpPr>
                <p:spPr>
                  <a:xfrm rot="13500000">
                    <a:off x="867718" y="4356760"/>
                    <a:ext cx="975850" cy="972390"/>
                  </a:xfrm>
                  <a:custGeom>
                    <a:avLst/>
                    <a:gdLst>
                      <a:gd name="connsiteX0" fmla="*/ 1199901 w 1199901"/>
                      <a:gd name="connsiteY0" fmla="*/ 972391 h 972391"/>
                      <a:gd name="connsiteX1" fmla="*/ 876051 w 1199901"/>
                      <a:gd name="connsiteY1" fmla="*/ 972391 h 972391"/>
                      <a:gd name="connsiteX2" fmla="*/ 876051 w 1199901"/>
                      <a:gd name="connsiteY2" fmla="*/ 330200 h 972391"/>
                      <a:gd name="connsiteX3" fmla="*/ 165100 w 1199901"/>
                      <a:gd name="connsiteY3" fmla="*/ 330200 h 972391"/>
                      <a:gd name="connsiteX4" fmla="*/ 0 w 1199901"/>
                      <a:gd name="connsiteY4" fmla="*/ 165100 h 972391"/>
                      <a:gd name="connsiteX5" fmla="*/ 165100 w 1199901"/>
                      <a:gd name="connsiteY5" fmla="*/ 0 h 972391"/>
                      <a:gd name="connsiteX6" fmla="*/ 1030848 w 1199901"/>
                      <a:gd name="connsiteY6" fmla="*/ 0 h 972391"/>
                      <a:gd name="connsiteX7" fmla="*/ 1095112 w 1199901"/>
                      <a:gd name="connsiteY7" fmla="*/ 12974 h 972391"/>
                      <a:gd name="connsiteX8" fmla="*/ 1100435 w 1199901"/>
                      <a:gd name="connsiteY8" fmla="*/ 16563 h 972391"/>
                      <a:gd name="connsiteX9" fmla="*/ 1101005 w 1199901"/>
                      <a:gd name="connsiteY9" fmla="*/ 16678 h 972391"/>
                      <a:gd name="connsiteX10" fmla="*/ 1199901 w 1199901"/>
                      <a:gd name="connsiteY10" fmla="*/ 165878 h 972391"/>
                      <a:gd name="connsiteX0" fmla="*/ 0 w 1199901"/>
                      <a:gd name="connsiteY0" fmla="*/ 165100 h 972391"/>
                      <a:gd name="connsiteX1" fmla="*/ 165100 w 1199901"/>
                      <a:gd name="connsiteY1" fmla="*/ 0 h 972391"/>
                      <a:gd name="connsiteX2" fmla="*/ 1030848 w 1199901"/>
                      <a:gd name="connsiteY2" fmla="*/ 0 h 972391"/>
                      <a:gd name="connsiteX3" fmla="*/ 1095112 w 1199901"/>
                      <a:gd name="connsiteY3" fmla="*/ 12974 h 972391"/>
                      <a:gd name="connsiteX4" fmla="*/ 1100435 w 1199901"/>
                      <a:gd name="connsiteY4" fmla="*/ 16563 h 972391"/>
                      <a:gd name="connsiteX5" fmla="*/ 1101005 w 1199901"/>
                      <a:gd name="connsiteY5" fmla="*/ 16678 h 972391"/>
                      <a:gd name="connsiteX6" fmla="*/ 1199901 w 1199901"/>
                      <a:gd name="connsiteY6" fmla="*/ 165878 h 972391"/>
                      <a:gd name="connsiteX7" fmla="*/ 1199901 w 1199901"/>
                      <a:gd name="connsiteY7" fmla="*/ 972391 h 972391"/>
                      <a:gd name="connsiteX8" fmla="*/ 876051 w 1199901"/>
                      <a:gd name="connsiteY8" fmla="*/ 972391 h 972391"/>
                      <a:gd name="connsiteX9" fmla="*/ 876051 w 1199901"/>
                      <a:gd name="connsiteY9" fmla="*/ 330200 h 972391"/>
                      <a:gd name="connsiteX10" fmla="*/ 165100 w 1199901"/>
                      <a:gd name="connsiteY10" fmla="*/ 330200 h 972391"/>
                      <a:gd name="connsiteX11" fmla="*/ 91440 w 1199901"/>
                      <a:gd name="connsiteY11" fmla="*/ 256540 h 972391"/>
                      <a:gd name="connsiteX0" fmla="*/ 115501 w 1150302"/>
                      <a:gd name="connsiteY0" fmla="*/ 0 h 972391"/>
                      <a:gd name="connsiteX1" fmla="*/ 981249 w 1150302"/>
                      <a:gd name="connsiteY1" fmla="*/ 0 h 972391"/>
                      <a:gd name="connsiteX2" fmla="*/ 1045513 w 1150302"/>
                      <a:gd name="connsiteY2" fmla="*/ 12974 h 972391"/>
                      <a:gd name="connsiteX3" fmla="*/ 1050836 w 1150302"/>
                      <a:gd name="connsiteY3" fmla="*/ 16563 h 972391"/>
                      <a:gd name="connsiteX4" fmla="*/ 1051406 w 1150302"/>
                      <a:gd name="connsiteY4" fmla="*/ 16678 h 972391"/>
                      <a:gd name="connsiteX5" fmla="*/ 1150302 w 1150302"/>
                      <a:gd name="connsiteY5" fmla="*/ 165878 h 972391"/>
                      <a:gd name="connsiteX6" fmla="*/ 1150302 w 1150302"/>
                      <a:gd name="connsiteY6" fmla="*/ 972391 h 972391"/>
                      <a:gd name="connsiteX7" fmla="*/ 826452 w 1150302"/>
                      <a:gd name="connsiteY7" fmla="*/ 972391 h 972391"/>
                      <a:gd name="connsiteX8" fmla="*/ 826452 w 1150302"/>
                      <a:gd name="connsiteY8" fmla="*/ 330200 h 972391"/>
                      <a:gd name="connsiteX9" fmla="*/ 115501 w 1150302"/>
                      <a:gd name="connsiteY9" fmla="*/ 330200 h 972391"/>
                      <a:gd name="connsiteX10" fmla="*/ 41841 w 1150302"/>
                      <a:gd name="connsiteY10" fmla="*/ 256540 h 972391"/>
                      <a:gd name="connsiteX0" fmla="*/ 0 w 1034801"/>
                      <a:gd name="connsiteY0" fmla="*/ 0 h 972391"/>
                      <a:gd name="connsiteX1" fmla="*/ 865748 w 1034801"/>
                      <a:gd name="connsiteY1" fmla="*/ 0 h 972391"/>
                      <a:gd name="connsiteX2" fmla="*/ 930012 w 1034801"/>
                      <a:gd name="connsiteY2" fmla="*/ 12974 h 972391"/>
                      <a:gd name="connsiteX3" fmla="*/ 935335 w 1034801"/>
                      <a:gd name="connsiteY3" fmla="*/ 16563 h 972391"/>
                      <a:gd name="connsiteX4" fmla="*/ 935905 w 1034801"/>
                      <a:gd name="connsiteY4" fmla="*/ 16678 h 972391"/>
                      <a:gd name="connsiteX5" fmla="*/ 1034801 w 1034801"/>
                      <a:gd name="connsiteY5" fmla="*/ 165878 h 972391"/>
                      <a:gd name="connsiteX6" fmla="*/ 1034801 w 1034801"/>
                      <a:gd name="connsiteY6" fmla="*/ 972391 h 972391"/>
                      <a:gd name="connsiteX7" fmla="*/ 710951 w 1034801"/>
                      <a:gd name="connsiteY7" fmla="*/ 972391 h 972391"/>
                      <a:gd name="connsiteX8" fmla="*/ 710951 w 1034801"/>
                      <a:gd name="connsiteY8" fmla="*/ 330200 h 972391"/>
                      <a:gd name="connsiteX9" fmla="*/ 0 w 1034801"/>
                      <a:gd name="connsiteY9" fmla="*/ 330200 h 972391"/>
                      <a:gd name="connsiteX0" fmla="*/ 0 w 1034801"/>
                      <a:gd name="connsiteY0" fmla="*/ 0 h 972391"/>
                      <a:gd name="connsiteX1" fmla="*/ 865748 w 1034801"/>
                      <a:gd name="connsiteY1" fmla="*/ 0 h 972391"/>
                      <a:gd name="connsiteX2" fmla="*/ 930012 w 1034801"/>
                      <a:gd name="connsiteY2" fmla="*/ 12974 h 972391"/>
                      <a:gd name="connsiteX3" fmla="*/ 935335 w 1034801"/>
                      <a:gd name="connsiteY3" fmla="*/ 16563 h 972391"/>
                      <a:gd name="connsiteX4" fmla="*/ 935905 w 1034801"/>
                      <a:gd name="connsiteY4" fmla="*/ 16678 h 972391"/>
                      <a:gd name="connsiteX5" fmla="*/ 1034801 w 1034801"/>
                      <a:gd name="connsiteY5" fmla="*/ 165878 h 972391"/>
                      <a:gd name="connsiteX6" fmla="*/ 1034801 w 1034801"/>
                      <a:gd name="connsiteY6" fmla="*/ 972391 h 972391"/>
                      <a:gd name="connsiteX7" fmla="*/ 710951 w 1034801"/>
                      <a:gd name="connsiteY7" fmla="*/ 972391 h 972391"/>
                      <a:gd name="connsiteX8" fmla="*/ 710951 w 1034801"/>
                      <a:gd name="connsiteY8" fmla="*/ 330200 h 972391"/>
                      <a:gd name="connsiteX9" fmla="*/ 101028 w 1034801"/>
                      <a:gd name="connsiteY9" fmla="*/ 332445 h 972391"/>
                      <a:gd name="connsiteX0" fmla="*/ 0 w 1142564"/>
                      <a:gd name="connsiteY0" fmla="*/ 0 h 972391"/>
                      <a:gd name="connsiteX1" fmla="*/ 973511 w 1142564"/>
                      <a:gd name="connsiteY1" fmla="*/ 0 h 972391"/>
                      <a:gd name="connsiteX2" fmla="*/ 1037775 w 1142564"/>
                      <a:gd name="connsiteY2" fmla="*/ 12974 h 972391"/>
                      <a:gd name="connsiteX3" fmla="*/ 1043098 w 1142564"/>
                      <a:gd name="connsiteY3" fmla="*/ 16563 h 972391"/>
                      <a:gd name="connsiteX4" fmla="*/ 1043668 w 1142564"/>
                      <a:gd name="connsiteY4" fmla="*/ 16678 h 972391"/>
                      <a:gd name="connsiteX5" fmla="*/ 1142564 w 1142564"/>
                      <a:gd name="connsiteY5" fmla="*/ 165878 h 972391"/>
                      <a:gd name="connsiteX6" fmla="*/ 1142564 w 1142564"/>
                      <a:gd name="connsiteY6" fmla="*/ 972391 h 972391"/>
                      <a:gd name="connsiteX7" fmla="*/ 818714 w 1142564"/>
                      <a:gd name="connsiteY7" fmla="*/ 972391 h 972391"/>
                      <a:gd name="connsiteX8" fmla="*/ 818714 w 1142564"/>
                      <a:gd name="connsiteY8" fmla="*/ 330200 h 972391"/>
                      <a:gd name="connsiteX9" fmla="*/ 208791 w 1142564"/>
                      <a:gd name="connsiteY9" fmla="*/ 332445 h 972391"/>
                      <a:gd name="connsiteX0" fmla="*/ 0 w 975850"/>
                      <a:gd name="connsiteY0" fmla="*/ 0 h 972391"/>
                      <a:gd name="connsiteX1" fmla="*/ 806797 w 975850"/>
                      <a:gd name="connsiteY1" fmla="*/ 0 h 972391"/>
                      <a:gd name="connsiteX2" fmla="*/ 871061 w 975850"/>
                      <a:gd name="connsiteY2" fmla="*/ 12974 h 972391"/>
                      <a:gd name="connsiteX3" fmla="*/ 876384 w 975850"/>
                      <a:gd name="connsiteY3" fmla="*/ 16563 h 972391"/>
                      <a:gd name="connsiteX4" fmla="*/ 876954 w 975850"/>
                      <a:gd name="connsiteY4" fmla="*/ 16678 h 972391"/>
                      <a:gd name="connsiteX5" fmla="*/ 975850 w 975850"/>
                      <a:gd name="connsiteY5" fmla="*/ 165878 h 972391"/>
                      <a:gd name="connsiteX6" fmla="*/ 975850 w 975850"/>
                      <a:gd name="connsiteY6" fmla="*/ 972391 h 972391"/>
                      <a:gd name="connsiteX7" fmla="*/ 652000 w 975850"/>
                      <a:gd name="connsiteY7" fmla="*/ 972391 h 972391"/>
                      <a:gd name="connsiteX8" fmla="*/ 652000 w 975850"/>
                      <a:gd name="connsiteY8" fmla="*/ 330200 h 972391"/>
                      <a:gd name="connsiteX9" fmla="*/ 42077 w 975850"/>
                      <a:gd name="connsiteY9" fmla="*/ 332445 h 97239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975850" h="972391">
                        <a:moveTo>
                          <a:pt x="0" y="0"/>
                        </a:moveTo>
                        <a:lnTo>
                          <a:pt x="806797" y="0"/>
                        </a:lnTo>
                        <a:cubicBezTo>
                          <a:pt x="829593" y="0"/>
                          <a:pt x="851309" y="4620"/>
                          <a:pt x="871061" y="12974"/>
                        </a:cubicBezTo>
                        <a:lnTo>
                          <a:pt x="876384" y="16563"/>
                        </a:lnTo>
                        <a:lnTo>
                          <a:pt x="876954" y="16678"/>
                        </a:lnTo>
                        <a:cubicBezTo>
                          <a:pt x="935071" y="41259"/>
                          <a:pt x="975850" y="98806"/>
                          <a:pt x="975850" y="165878"/>
                        </a:cubicBezTo>
                        <a:lnTo>
                          <a:pt x="975850" y="972391"/>
                        </a:lnTo>
                        <a:lnTo>
                          <a:pt x="652000" y="972391"/>
                        </a:lnTo>
                        <a:lnTo>
                          <a:pt x="652000" y="330200"/>
                        </a:lnTo>
                        <a:lnTo>
                          <a:pt x="42077" y="332445"/>
                        </a:lnTo>
                      </a:path>
                    </a:pathLst>
                  </a:custGeom>
                  <a:solidFill>
                    <a:srgbClr val="FF33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</p:grpSp>
        <p:grpSp>
          <p:nvGrpSpPr>
            <p:cNvPr id="710" name="グループ化 709"/>
            <p:cNvGrpSpPr/>
            <p:nvPr/>
          </p:nvGrpSpPr>
          <p:grpSpPr>
            <a:xfrm>
              <a:off x="-371167" y="5229200"/>
              <a:ext cx="711316" cy="398955"/>
              <a:chOff x="2859979" y="1731565"/>
              <a:chExt cx="505317" cy="283417"/>
            </a:xfrm>
          </p:grpSpPr>
          <p:sp>
            <p:nvSpPr>
              <p:cNvPr id="731" name="角丸四角形 730"/>
              <p:cNvSpPr/>
              <p:nvPr/>
            </p:nvSpPr>
            <p:spPr>
              <a:xfrm>
                <a:off x="2903829" y="1973885"/>
                <a:ext cx="417617" cy="41097"/>
              </a:xfrm>
              <a:prstGeom prst="roundRect">
                <a:avLst/>
              </a:prstGeom>
              <a:solidFill>
                <a:sysClr val="window" lastClr="FFFFFF">
                  <a:lumMod val="6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32" name="角丸四角形 731"/>
              <p:cNvSpPr/>
              <p:nvPr/>
            </p:nvSpPr>
            <p:spPr>
              <a:xfrm>
                <a:off x="2923666" y="1990337"/>
                <a:ext cx="361238" cy="24645"/>
              </a:xfrm>
              <a:prstGeom prst="roundRect">
                <a:avLst/>
              </a:prstGeom>
              <a:pattFill prst="dkVert">
                <a:fgClr>
                  <a:sysClr val="window" lastClr="FFFFFF">
                    <a:lumMod val="65000"/>
                  </a:sysClr>
                </a:fgClr>
                <a:bgClr>
                  <a:sysClr val="windowText" lastClr="000000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33" name="円/楕円 732"/>
              <p:cNvSpPr/>
              <p:nvPr/>
            </p:nvSpPr>
            <p:spPr>
              <a:xfrm>
                <a:off x="3297007" y="1988676"/>
                <a:ext cx="13156" cy="14808"/>
              </a:xfrm>
              <a:prstGeom prst="ellipse">
                <a:avLst/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34" name="台形 733"/>
              <p:cNvSpPr/>
              <p:nvPr/>
            </p:nvSpPr>
            <p:spPr>
              <a:xfrm rot="10800000">
                <a:off x="2859979" y="1754129"/>
                <a:ext cx="505317" cy="219755"/>
              </a:xfrm>
              <a:prstGeom prst="trapezoid">
                <a:avLst/>
              </a:prstGeom>
              <a:solidFill>
                <a:sysClr val="window" lastClr="FFFFFF">
                  <a:lumMod val="6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35" name="台形 734"/>
              <p:cNvSpPr/>
              <p:nvPr/>
            </p:nvSpPr>
            <p:spPr>
              <a:xfrm rot="10800000" flipV="1">
                <a:off x="2859979" y="1731565"/>
                <a:ext cx="505317" cy="22563"/>
              </a:xfrm>
              <a:prstGeom prst="trapezoid">
                <a:avLst/>
              </a:prstGeom>
              <a:solidFill>
                <a:sysClr val="window" lastClr="FFFFFF">
                  <a:lumMod val="7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711" name="グループ化 710"/>
            <p:cNvGrpSpPr/>
            <p:nvPr/>
          </p:nvGrpSpPr>
          <p:grpSpPr>
            <a:xfrm>
              <a:off x="-1182988" y="5123417"/>
              <a:ext cx="2341521" cy="1103042"/>
              <a:chOff x="32929" y="1589724"/>
              <a:chExt cx="3370590" cy="1587816"/>
            </a:xfrm>
          </p:grpSpPr>
          <p:sp>
            <p:nvSpPr>
              <p:cNvPr id="712" name="正方形/長方形 711"/>
              <p:cNvSpPr/>
              <p:nvPr/>
            </p:nvSpPr>
            <p:spPr>
              <a:xfrm>
                <a:off x="783782" y="2211879"/>
                <a:ext cx="854554" cy="80014"/>
              </a:xfrm>
              <a:prstGeom prst="rect">
                <a:avLst/>
              </a:prstGeom>
              <a:solidFill>
                <a:sysClr val="windowText" lastClr="000000">
                  <a:lumMod val="85000"/>
                  <a:lumOff val="1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13" name="正方形/長方形 712"/>
              <p:cNvSpPr/>
              <p:nvPr/>
            </p:nvSpPr>
            <p:spPr>
              <a:xfrm>
                <a:off x="2511564" y="2250919"/>
                <a:ext cx="726855" cy="86194"/>
              </a:xfrm>
              <a:prstGeom prst="rect">
                <a:avLst/>
              </a:prstGeom>
              <a:solidFill>
                <a:srgbClr val="70AD47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14" name="正方形/長方形 4"/>
              <p:cNvSpPr/>
              <p:nvPr/>
            </p:nvSpPr>
            <p:spPr>
              <a:xfrm>
                <a:off x="134846" y="2392680"/>
                <a:ext cx="2952750" cy="784860"/>
              </a:xfrm>
              <a:custGeom>
                <a:avLst/>
                <a:gdLst>
                  <a:gd name="connsiteX0" fmla="*/ 0 w 2952750"/>
                  <a:gd name="connsiteY0" fmla="*/ 0 h 1110614"/>
                  <a:gd name="connsiteX1" fmla="*/ 2952750 w 2952750"/>
                  <a:gd name="connsiteY1" fmla="*/ 0 h 1110614"/>
                  <a:gd name="connsiteX2" fmla="*/ 2952750 w 2952750"/>
                  <a:gd name="connsiteY2" fmla="*/ 1110614 h 1110614"/>
                  <a:gd name="connsiteX3" fmla="*/ 0 w 2952750"/>
                  <a:gd name="connsiteY3" fmla="*/ 1110614 h 1110614"/>
                  <a:gd name="connsiteX4" fmla="*/ 0 w 2952750"/>
                  <a:gd name="connsiteY4" fmla="*/ 0 h 1110614"/>
                  <a:gd name="connsiteX0" fmla="*/ 0 w 2952750"/>
                  <a:gd name="connsiteY0" fmla="*/ 0 h 1110614"/>
                  <a:gd name="connsiteX1" fmla="*/ 2952750 w 2952750"/>
                  <a:gd name="connsiteY1" fmla="*/ 0 h 1110614"/>
                  <a:gd name="connsiteX2" fmla="*/ 2952750 w 2952750"/>
                  <a:gd name="connsiteY2" fmla="*/ 1110614 h 1110614"/>
                  <a:gd name="connsiteX3" fmla="*/ 1340169 w 2952750"/>
                  <a:gd name="connsiteY3" fmla="*/ 1104900 h 1110614"/>
                  <a:gd name="connsiteX4" fmla="*/ 0 w 2952750"/>
                  <a:gd name="connsiteY4" fmla="*/ 1110614 h 1110614"/>
                  <a:gd name="connsiteX5" fmla="*/ 0 w 2952750"/>
                  <a:gd name="connsiteY5" fmla="*/ 0 h 1110614"/>
                  <a:gd name="connsiteX0" fmla="*/ 1340169 w 2952750"/>
                  <a:gd name="connsiteY0" fmla="*/ 1104900 h 1196340"/>
                  <a:gd name="connsiteX1" fmla="*/ 0 w 2952750"/>
                  <a:gd name="connsiteY1" fmla="*/ 1110614 h 1196340"/>
                  <a:gd name="connsiteX2" fmla="*/ 0 w 2952750"/>
                  <a:gd name="connsiteY2" fmla="*/ 0 h 1196340"/>
                  <a:gd name="connsiteX3" fmla="*/ 2952750 w 2952750"/>
                  <a:gd name="connsiteY3" fmla="*/ 0 h 1196340"/>
                  <a:gd name="connsiteX4" fmla="*/ 2952750 w 2952750"/>
                  <a:gd name="connsiteY4" fmla="*/ 1110614 h 1196340"/>
                  <a:gd name="connsiteX5" fmla="*/ 1431609 w 2952750"/>
                  <a:gd name="connsiteY5" fmla="*/ 1196340 h 1196340"/>
                  <a:gd name="connsiteX0" fmla="*/ 1340169 w 2952750"/>
                  <a:gd name="connsiteY0" fmla="*/ 1104900 h 1110614"/>
                  <a:gd name="connsiteX1" fmla="*/ 0 w 2952750"/>
                  <a:gd name="connsiteY1" fmla="*/ 1110614 h 1110614"/>
                  <a:gd name="connsiteX2" fmla="*/ 0 w 2952750"/>
                  <a:gd name="connsiteY2" fmla="*/ 0 h 1110614"/>
                  <a:gd name="connsiteX3" fmla="*/ 2952750 w 2952750"/>
                  <a:gd name="connsiteY3" fmla="*/ 0 h 1110614"/>
                  <a:gd name="connsiteX4" fmla="*/ 2952750 w 2952750"/>
                  <a:gd name="connsiteY4" fmla="*/ 1110614 h 1110614"/>
                  <a:gd name="connsiteX0" fmla="*/ 0 w 2952750"/>
                  <a:gd name="connsiteY0" fmla="*/ 1110614 h 1110614"/>
                  <a:gd name="connsiteX1" fmla="*/ 0 w 2952750"/>
                  <a:gd name="connsiteY1" fmla="*/ 0 h 1110614"/>
                  <a:gd name="connsiteX2" fmla="*/ 2952750 w 2952750"/>
                  <a:gd name="connsiteY2" fmla="*/ 0 h 1110614"/>
                  <a:gd name="connsiteX3" fmla="*/ 2952750 w 2952750"/>
                  <a:gd name="connsiteY3" fmla="*/ 1110614 h 11106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952750" h="1110614">
                    <a:moveTo>
                      <a:pt x="0" y="1110614"/>
                    </a:moveTo>
                    <a:lnTo>
                      <a:pt x="0" y="0"/>
                    </a:lnTo>
                    <a:lnTo>
                      <a:pt x="2952750" y="0"/>
                    </a:lnTo>
                    <a:lnTo>
                      <a:pt x="2952750" y="1110614"/>
                    </a:lnTo>
                  </a:path>
                </a:pathLst>
              </a:custGeom>
              <a:solidFill>
                <a:sysClr val="window" lastClr="FFFFFF">
                  <a:lumMod val="7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15" name="正方形/長方形 714"/>
              <p:cNvSpPr/>
              <p:nvPr/>
            </p:nvSpPr>
            <p:spPr>
              <a:xfrm>
                <a:off x="134846" y="2392680"/>
                <a:ext cx="2952750" cy="85725"/>
              </a:xfrm>
              <a:prstGeom prst="rect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16" name="正方形/長方形 715"/>
              <p:cNvSpPr/>
              <p:nvPr/>
            </p:nvSpPr>
            <p:spPr>
              <a:xfrm>
                <a:off x="32929" y="2339340"/>
                <a:ext cx="3156585" cy="72390"/>
              </a:xfrm>
              <a:prstGeom prst="rect">
                <a:avLst/>
              </a:prstGeom>
              <a:solidFill>
                <a:sysClr val="window" lastClr="FFFFFF">
                  <a:lumMod val="50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17" name="正方形/長方形 716"/>
              <p:cNvSpPr/>
              <p:nvPr/>
            </p:nvSpPr>
            <p:spPr>
              <a:xfrm>
                <a:off x="134846" y="2148840"/>
                <a:ext cx="753429" cy="190500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>
                    <a:lumMod val="50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18" name="正方形/長方形 717"/>
              <p:cNvSpPr/>
              <p:nvPr/>
            </p:nvSpPr>
            <p:spPr>
              <a:xfrm>
                <a:off x="101031" y="2026920"/>
                <a:ext cx="753429" cy="121920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19" name="正方形/長方形 718"/>
              <p:cNvSpPr/>
              <p:nvPr/>
            </p:nvSpPr>
            <p:spPr>
              <a:xfrm>
                <a:off x="134846" y="1836420"/>
                <a:ext cx="753429" cy="190500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>
                    <a:lumMod val="50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20" name="正方形/長方形 719"/>
              <p:cNvSpPr/>
              <p:nvPr/>
            </p:nvSpPr>
            <p:spPr>
              <a:xfrm>
                <a:off x="56262" y="1714500"/>
                <a:ext cx="753429" cy="123825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21" name="正方形/長方形 720"/>
              <p:cNvSpPr/>
              <p:nvPr/>
            </p:nvSpPr>
            <p:spPr>
              <a:xfrm>
                <a:off x="101031" y="1589724"/>
                <a:ext cx="753429" cy="123825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>
                    <a:lumMod val="50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722" name="グループ化 721"/>
              <p:cNvGrpSpPr/>
              <p:nvPr/>
            </p:nvGrpSpPr>
            <p:grpSpPr>
              <a:xfrm>
                <a:off x="2340698" y="1769937"/>
                <a:ext cx="307272" cy="565230"/>
                <a:chOff x="2340698" y="1769937"/>
                <a:chExt cx="307272" cy="565230"/>
              </a:xfrm>
            </p:grpSpPr>
            <p:sp>
              <p:nvSpPr>
                <p:cNvPr id="725" name="1 つの角を丸めた四角形 724"/>
                <p:cNvSpPr/>
                <p:nvPr/>
              </p:nvSpPr>
              <p:spPr>
                <a:xfrm>
                  <a:off x="2529893" y="1789149"/>
                  <a:ext cx="45719" cy="426954"/>
                </a:xfrm>
                <a:prstGeom prst="round1Rect">
                  <a:avLst/>
                </a:prstGeom>
                <a:solidFill>
                  <a:srgbClr val="70AD47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26" name="1 つの角を丸めた四角形 725"/>
                <p:cNvSpPr/>
                <p:nvPr/>
              </p:nvSpPr>
              <p:spPr>
                <a:xfrm rot="20830602">
                  <a:off x="2382001" y="1769937"/>
                  <a:ext cx="45719" cy="538156"/>
                </a:xfrm>
                <a:prstGeom prst="round1Rect">
                  <a:avLst/>
                </a:prstGeom>
                <a:solidFill>
                  <a:srgbClr val="E7E6E6">
                    <a:lumMod val="2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27" name="五角形 726"/>
                <p:cNvSpPr/>
                <p:nvPr/>
              </p:nvSpPr>
              <p:spPr>
                <a:xfrm>
                  <a:off x="2446731" y="1896957"/>
                  <a:ext cx="61489" cy="213477"/>
                </a:xfrm>
                <a:prstGeom prst="pentagon">
                  <a:avLst/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28" name="五角形 727"/>
                <p:cNvSpPr/>
                <p:nvPr/>
              </p:nvSpPr>
              <p:spPr>
                <a:xfrm rot="1576071">
                  <a:off x="2586481" y="1872699"/>
                  <a:ext cx="61489" cy="213477"/>
                </a:xfrm>
                <a:prstGeom prst="pentagon">
                  <a:avLst/>
                </a:prstGeom>
                <a:solidFill>
                  <a:srgbClr val="C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29" name="台形 728"/>
                <p:cNvSpPr/>
                <p:nvPr/>
              </p:nvSpPr>
              <p:spPr>
                <a:xfrm rot="10800000">
                  <a:off x="2340698" y="2030364"/>
                  <a:ext cx="295346" cy="304803"/>
                </a:xfrm>
                <a:prstGeom prst="trapezoid">
                  <a:avLst>
                    <a:gd name="adj" fmla="val 13315"/>
                  </a:avLst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30" name="台形 729"/>
                <p:cNvSpPr/>
                <p:nvPr/>
              </p:nvSpPr>
              <p:spPr>
                <a:xfrm rot="10800000">
                  <a:off x="2383560" y="2030363"/>
                  <a:ext cx="209754" cy="304803"/>
                </a:xfrm>
                <a:prstGeom prst="trapezoid">
                  <a:avLst>
                    <a:gd name="adj" fmla="val 13315"/>
                  </a:avLst>
                </a:prstGeom>
                <a:solidFill>
                  <a:srgbClr val="ED7D31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723" name="正方形/長方形 722"/>
              <p:cNvSpPr/>
              <p:nvPr/>
            </p:nvSpPr>
            <p:spPr>
              <a:xfrm>
                <a:off x="975693" y="2291895"/>
                <a:ext cx="1281820" cy="51259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24" name="正方形/長方形 723"/>
              <p:cNvSpPr/>
              <p:nvPr/>
            </p:nvSpPr>
            <p:spPr>
              <a:xfrm>
                <a:off x="2676664" y="2155669"/>
                <a:ext cx="726855" cy="86194"/>
              </a:xfrm>
              <a:prstGeom prst="rect">
                <a:avLst/>
              </a:pr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776" name="グループ化 775"/>
          <p:cNvGrpSpPr>
            <a:grpSpLocks noChangeAspect="1"/>
          </p:cNvGrpSpPr>
          <p:nvPr/>
        </p:nvGrpSpPr>
        <p:grpSpPr>
          <a:xfrm>
            <a:off x="2208415" y="4805368"/>
            <a:ext cx="1754282" cy="1499952"/>
            <a:chOff x="1483608" y="4351519"/>
            <a:chExt cx="2192852" cy="1874940"/>
          </a:xfrm>
        </p:grpSpPr>
        <p:grpSp>
          <p:nvGrpSpPr>
            <p:cNvPr id="777" name="グループ化 776"/>
            <p:cNvGrpSpPr/>
            <p:nvPr/>
          </p:nvGrpSpPr>
          <p:grpSpPr>
            <a:xfrm>
              <a:off x="2062460" y="4351519"/>
              <a:ext cx="1035769" cy="1317794"/>
              <a:chOff x="6967319" y="2997449"/>
              <a:chExt cx="1035769" cy="1317794"/>
            </a:xfrm>
          </p:grpSpPr>
          <p:sp>
            <p:nvSpPr>
              <p:cNvPr id="794" name="フローチャート: 論理積ゲート 213"/>
              <p:cNvSpPr/>
              <p:nvPr/>
            </p:nvSpPr>
            <p:spPr>
              <a:xfrm rot="16200000">
                <a:off x="7139222" y="2997449"/>
                <a:ext cx="690174" cy="690174"/>
              </a:xfrm>
              <a:prstGeom prst="flowChartDelay">
                <a:avLst/>
              </a:pr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95" name="片側の 2 つの角を丸めた四角形 794"/>
              <p:cNvSpPr/>
              <p:nvPr/>
            </p:nvSpPr>
            <p:spPr>
              <a:xfrm rot="10800000">
                <a:off x="7412342" y="3618768"/>
                <a:ext cx="139982" cy="24436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9966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96" name="円/楕円 689"/>
              <p:cNvSpPr/>
              <p:nvPr/>
            </p:nvSpPr>
            <p:spPr>
              <a:xfrm rot="20700000">
                <a:off x="7122532" y="3335095"/>
                <a:ext cx="174935" cy="214313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97" name="円/楕円 690"/>
              <p:cNvSpPr/>
              <p:nvPr/>
            </p:nvSpPr>
            <p:spPr>
              <a:xfrm rot="900000" flipH="1">
                <a:off x="7667200" y="3335096"/>
                <a:ext cx="174935" cy="214313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98" name="円/楕円 691"/>
              <p:cNvSpPr/>
              <p:nvPr/>
            </p:nvSpPr>
            <p:spPr>
              <a:xfrm>
                <a:off x="7192811" y="3081528"/>
                <a:ext cx="579044" cy="651868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99" name="月 798"/>
              <p:cNvSpPr/>
              <p:nvPr/>
            </p:nvSpPr>
            <p:spPr>
              <a:xfrm rot="5400000">
                <a:off x="7305019" y="3175128"/>
                <a:ext cx="45719" cy="165125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00" name="月 799"/>
              <p:cNvSpPr/>
              <p:nvPr/>
            </p:nvSpPr>
            <p:spPr>
              <a:xfrm rot="5400000">
                <a:off x="7595532" y="3175128"/>
                <a:ext cx="45719" cy="165125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01" name="円/楕円 702"/>
              <p:cNvSpPr/>
              <p:nvPr/>
            </p:nvSpPr>
            <p:spPr>
              <a:xfrm>
                <a:off x="7301731" y="3401001"/>
                <a:ext cx="69057" cy="101988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02" name="円/楕円 703"/>
              <p:cNvSpPr/>
              <p:nvPr/>
            </p:nvSpPr>
            <p:spPr>
              <a:xfrm>
                <a:off x="7582718" y="3401001"/>
                <a:ext cx="69057" cy="101988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03" name="円/楕円 632"/>
              <p:cNvSpPr/>
              <p:nvPr/>
            </p:nvSpPr>
            <p:spPr>
              <a:xfrm>
                <a:off x="7437959" y="3518273"/>
                <a:ext cx="84568" cy="27721"/>
              </a:xfrm>
              <a:custGeom>
                <a:avLst/>
                <a:gdLst>
                  <a:gd name="connsiteX0" fmla="*/ 0 w 84568"/>
                  <a:gd name="connsiteY0" fmla="*/ 22860 h 45719"/>
                  <a:gd name="connsiteX1" fmla="*/ 42284 w 84568"/>
                  <a:gd name="connsiteY1" fmla="*/ 0 h 45719"/>
                  <a:gd name="connsiteX2" fmla="*/ 84568 w 84568"/>
                  <a:gd name="connsiteY2" fmla="*/ 22860 h 45719"/>
                  <a:gd name="connsiteX3" fmla="*/ 42284 w 84568"/>
                  <a:gd name="connsiteY3" fmla="*/ 45720 h 45719"/>
                  <a:gd name="connsiteX4" fmla="*/ 0 w 84568"/>
                  <a:gd name="connsiteY4" fmla="*/ 22860 h 45719"/>
                  <a:gd name="connsiteX0" fmla="*/ 0 w 84568"/>
                  <a:gd name="connsiteY0" fmla="*/ 22860 h 45720"/>
                  <a:gd name="connsiteX1" fmla="*/ 42284 w 84568"/>
                  <a:gd name="connsiteY1" fmla="*/ 0 h 45720"/>
                  <a:gd name="connsiteX2" fmla="*/ 84568 w 84568"/>
                  <a:gd name="connsiteY2" fmla="*/ 22860 h 45720"/>
                  <a:gd name="connsiteX3" fmla="*/ 42284 w 84568"/>
                  <a:gd name="connsiteY3" fmla="*/ 45720 h 45720"/>
                  <a:gd name="connsiteX4" fmla="*/ 0 w 84568"/>
                  <a:gd name="connsiteY4" fmla="*/ 22860 h 45720"/>
                  <a:gd name="connsiteX0" fmla="*/ 0 w 84568"/>
                  <a:gd name="connsiteY0" fmla="*/ 22860 h 45720"/>
                  <a:gd name="connsiteX1" fmla="*/ 42284 w 84568"/>
                  <a:gd name="connsiteY1" fmla="*/ 0 h 45720"/>
                  <a:gd name="connsiteX2" fmla="*/ 84568 w 84568"/>
                  <a:gd name="connsiteY2" fmla="*/ 22860 h 45720"/>
                  <a:gd name="connsiteX3" fmla="*/ 42284 w 84568"/>
                  <a:gd name="connsiteY3" fmla="*/ 45720 h 45720"/>
                  <a:gd name="connsiteX4" fmla="*/ 0 w 84568"/>
                  <a:gd name="connsiteY4" fmla="*/ 22860 h 45720"/>
                  <a:gd name="connsiteX0" fmla="*/ 0 w 84568"/>
                  <a:gd name="connsiteY0" fmla="*/ 4861 h 27721"/>
                  <a:gd name="connsiteX1" fmla="*/ 42284 w 84568"/>
                  <a:gd name="connsiteY1" fmla="*/ 8195 h 27721"/>
                  <a:gd name="connsiteX2" fmla="*/ 84568 w 84568"/>
                  <a:gd name="connsiteY2" fmla="*/ 4861 h 27721"/>
                  <a:gd name="connsiteX3" fmla="*/ 42284 w 84568"/>
                  <a:gd name="connsiteY3" fmla="*/ 27721 h 27721"/>
                  <a:gd name="connsiteX4" fmla="*/ 0 w 84568"/>
                  <a:gd name="connsiteY4" fmla="*/ 4861 h 277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4568" h="27721">
                    <a:moveTo>
                      <a:pt x="0" y="4861"/>
                    </a:moveTo>
                    <a:cubicBezTo>
                      <a:pt x="0" y="-7764"/>
                      <a:pt x="18931" y="8195"/>
                      <a:pt x="42284" y="8195"/>
                    </a:cubicBezTo>
                    <a:cubicBezTo>
                      <a:pt x="65637" y="8195"/>
                      <a:pt x="84568" y="-7764"/>
                      <a:pt x="84568" y="4861"/>
                    </a:cubicBezTo>
                    <a:cubicBezTo>
                      <a:pt x="84568" y="17486"/>
                      <a:pt x="65637" y="27721"/>
                      <a:pt x="42284" y="27721"/>
                    </a:cubicBezTo>
                    <a:cubicBezTo>
                      <a:pt x="18931" y="27721"/>
                      <a:pt x="0" y="17486"/>
                      <a:pt x="0" y="4861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04" name="片側の 2 つの角を丸めた四角形 803"/>
              <p:cNvSpPr/>
              <p:nvPr/>
            </p:nvSpPr>
            <p:spPr>
              <a:xfrm>
                <a:off x="7201777" y="3772799"/>
                <a:ext cx="562934" cy="502092"/>
              </a:xfrm>
              <a:prstGeom prst="round2SameRect">
                <a:avLst>
                  <a:gd name="adj1" fmla="val 41975"/>
                  <a:gd name="adj2" fmla="val 0"/>
                </a:avLst>
              </a:prstGeom>
              <a:solidFill>
                <a:srgbClr val="FFC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05" name="フリーフォーム 804"/>
              <p:cNvSpPr/>
              <p:nvPr/>
            </p:nvSpPr>
            <p:spPr>
              <a:xfrm>
                <a:off x="7180811" y="3789040"/>
                <a:ext cx="604867" cy="526203"/>
              </a:xfrm>
              <a:custGeom>
                <a:avLst/>
                <a:gdLst>
                  <a:gd name="connsiteX0" fmla="*/ 141626 w 604867"/>
                  <a:gd name="connsiteY0" fmla="*/ 0 h 526203"/>
                  <a:gd name="connsiteX1" fmla="*/ 302434 w 604867"/>
                  <a:gd name="connsiteY1" fmla="*/ 456550 h 526203"/>
                  <a:gd name="connsiteX2" fmla="*/ 463242 w 604867"/>
                  <a:gd name="connsiteY2" fmla="*/ 1 h 526203"/>
                  <a:gd name="connsiteX3" fmla="*/ 476513 w 604867"/>
                  <a:gd name="connsiteY3" fmla="*/ 4120 h 526203"/>
                  <a:gd name="connsiteX4" fmla="*/ 604867 w 604867"/>
                  <a:gd name="connsiteY4" fmla="*/ 197761 h 526203"/>
                  <a:gd name="connsiteX5" fmla="*/ 604867 w 604867"/>
                  <a:gd name="connsiteY5" fmla="*/ 526203 h 526203"/>
                  <a:gd name="connsiteX6" fmla="*/ 0 w 604867"/>
                  <a:gd name="connsiteY6" fmla="*/ 526203 h 526203"/>
                  <a:gd name="connsiteX7" fmla="*/ 0 w 604867"/>
                  <a:gd name="connsiteY7" fmla="*/ 197761 h 526203"/>
                  <a:gd name="connsiteX8" fmla="*/ 128354 w 604867"/>
                  <a:gd name="connsiteY8" fmla="*/ 4120 h 5262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04867" h="526203">
                    <a:moveTo>
                      <a:pt x="141626" y="0"/>
                    </a:moveTo>
                    <a:lnTo>
                      <a:pt x="302434" y="456550"/>
                    </a:lnTo>
                    <a:lnTo>
                      <a:pt x="463242" y="1"/>
                    </a:lnTo>
                    <a:lnTo>
                      <a:pt x="476513" y="4120"/>
                    </a:lnTo>
                    <a:cubicBezTo>
                      <a:pt x="551942" y="36024"/>
                      <a:pt x="604867" y="110712"/>
                      <a:pt x="604867" y="197761"/>
                    </a:cubicBezTo>
                    <a:lnTo>
                      <a:pt x="604867" y="526203"/>
                    </a:lnTo>
                    <a:lnTo>
                      <a:pt x="0" y="526203"/>
                    </a:lnTo>
                    <a:lnTo>
                      <a:pt x="0" y="197761"/>
                    </a:lnTo>
                    <a:cubicBezTo>
                      <a:pt x="0" y="110712"/>
                      <a:pt x="52926" y="36024"/>
                      <a:pt x="128354" y="4120"/>
                    </a:cubicBezTo>
                    <a:close/>
                  </a:path>
                </a:pathLst>
              </a:custGeom>
              <a:solidFill>
                <a:srgbClr val="0070C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06" name="直角三角形 805"/>
              <p:cNvSpPr/>
              <p:nvPr/>
            </p:nvSpPr>
            <p:spPr>
              <a:xfrm rot="5400000">
                <a:off x="7317605" y="3780296"/>
                <a:ext cx="166542" cy="149231"/>
              </a:xfrm>
              <a:prstGeom prst="rtTriangle">
                <a:avLst/>
              </a:prstGeom>
              <a:solidFill>
                <a:srgbClr val="FFC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07" name="直角三角形 806"/>
              <p:cNvSpPr/>
              <p:nvPr/>
            </p:nvSpPr>
            <p:spPr>
              <a:xfrm rot="16200000" flipH="1">
                <a:off x="7482342" y="3780296"/>
                <a:ext cx="166542" cy="149231"/>
              </a:xfrm>
              <a:prstGeom prst="rtTriangle">
                <a:avLst/>
              </a:prstGeom>
              <a:solidFill>
                <a:srgbClr val="FFC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08" name="円/楕円 807"/>
              <p:cNvSpPr/>
              <p:nvPr/>
            </p:nvSpPr>
            <p:spPr>
              <a:xfrm>
                <a:off x="7337846" y="3606327"/>
                <a:ext cx="295889" cy="45719"/>
              </a:xfrm>
              <a:prstGeom prst="ellipse">
                <a:avLst/>
              </a:pr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809" name="グループ化 808"/>
              <p:cNvGrpSpPr/>
              <p:nvPr/>
            </p:nvGrpSpPr>
            <p:grpSpPr>
              <a:xfrm>
                <a:off x="6967319" y="3127523"/>
                <a:ext cx="1035769" cy="714814"/>
                <a:chOff x="970561" y="3805585"/>
                <a:chExt cx="2210158" cy="1525295"/>
              </a:xfrm>
            </p:grpSpPr>
            <p:grpSp>
              <p:nvGrpSpPr>
                <p:cNvPr id="810" name="グループ化 809"/>
                <p:cNvGrpSpPr/>
                <p:nvPr/>
              </p:nvGrpSpPr>
              <p:grpSpPr>
                <a:xfrm>
                  <a:off x="970561" y="3805585"/>
                  <a:ext cx="1040142" cy="1523861"/>
                  <a:chOff x="970561" y="3805585"/>
                  <a:chExt cx="1040142" cy="1523861"/>
                </a:xfrm>
              </p:grpSpPr>
              <p:sp>
                <p:nvSpPr>
                  <p:cNvPr id="815" name="フリーフォーム 814"/>
                  <p:cNvSpPr/>
                  <p:nvPr/>
                </p:nvSpPr>
                <p:spPr>
                  <a:xfrm rot="18310289">
                    <a:off x="1540121" y="3878121"/>
                    <a:ext cx="543117" cy="398046"/>
                  </a:xfrm>
                  <a:custGeom>
                    <a:avLst/>
                    <a:gdLst>
                      <a:gd name="connsiteX0" fmla="*/ 0 w 543116"/>
                      <a:gd name="connsiteY0" fmla="*/ 141610 h 398045"/>
                      <a:gd name="connsiteX1" fmla="*/ 0 w 543116"/>
                      <a:gd name="connsiteY1" fmla="*/ 141611 h 398045"/>
                      <a:gd name="connsiteX2" fmla="*/ 0 w 543116"/>
                      <a:gd name="connsiteY2" fmla="*/ 141611 h 398045"/>
                      <a:gd name="connsiteX3" fmla="*/ 479443 w 543116"/>
                      <a:gd name="connsiteY3" fmla="*/ 106882 h 398045"/>
                      <a:gd name="connsiteX4" fmla="*/ 489259 w 543116"/>
                      <a:gd name="connsiteY4" fmla="*/ 121664 h 398045"/>
                      <a:gd name="connsiteX5" fmla="*/ 489524 w 543116"/>
                      <a:gd name="connsiteY5" fmla="*/ 123025 h 398045"/>
                      <a:gd name="connsiteX6" fmla="*/ 534955 w 543116"/>
                      <a:gd name="connsiteY6" fmla="*/ 187495 h 398045"/>
                      <a:gd name="connsiteX7" fmla="*/ 524168 w 543116"/>
                      <a:gd name="connsiteY7" fmla="*/ 249762 h 398045"/>
                      <a:gd name="connsiteX8" fmla="*/ 461902 w 543116"/>
                      <a:gd name="connsiteY8" fmla="*/ 238975 h 398045"/>
                      <a:gd name="connsiteX9" fmla="*/ 413142 w 543116"/>
                      <a:gd name="connsiteY9" fmla="*/ 169780 h 398045"/>
                      <a:gd name="connsiteX10" fmla="*/ 354162 w 543116"/>
                      <a:gd name="connsiteY10" fmla="*/ 159562 h 398045"/>
                      <a:gd name="connsiteX11" fmla="*/ 351769 w 543116"/>
                      <a:gd name="connsiteY11" fmla="*/ 163911 h 398045"/>
                      <a:gd name="connsiteX12" fmla="*/ 391714 w 543116"/>
                      <a:gd name="connsiteY12" fmla="*/ 182392 h 398045"/>
                      <a:gd name="connsiteX13" fmla="*/ 396222 w 543116"/>
                      <a:gd name="connsiteY13" fmla="*/ 187282 h 398045"/>
                      <a:gd name="connsiteX14" fmla="*/ 399922 w 543116"/>
                      <a:gd name="connsiteY14" fmla="*/ 187433 h 398045"/>
                      <a:gd name="connsiteX15" fmla="*/ 420296 w 543116"/>
                      <a:gd name="connsiteY15" fmla="*/ 209533 h 398045"/>
                      <a:gd name="connsiteX16" fmla="*/ 451011 w 543116"/>
                      <a:gd name="connsiteY16" fmla="*/ 293142 h 398045"/>
                      <a:gd name="connsiteX17" fmla="*/ 427689 w 543116"/>
                      <a:gd name="connsiteY17" fmla="*/ 343550 h 398045"/>
                      <a:gd name="connsiteX18" fmla="*/ 377281 w 543116"/>
                      <a:gd name="connsiteY18" fmla="*/ 320228 h 398045"/>
                      <a:gd name="connsiteX19" fmla="*/ 351626 w 543116"/>
                      <a:gd name="connsiteY19" fmla="*/ 250392 h 398045"/>
                      <a:gd name="connsiteX20" fmla="*/ 298036 w 543116"/>
                      <a:gd name="connsiteY20" fmla="*/ 225598 h 398045"/>
                      <a:gd name="connsiteX21" fmla="*/ 324136 w 543116"/>
                      <a:gd name="connsiteY21" fmla="*/ 247365 h 398045"/>
                      <a:gd name="connsiteX22" fmla="*/ 326954 w 543116"/>
                      <a:gd name="connsiteY22" fmla="*/ 252739 h 398045"/>
                      <a:gd name="connsiteX23" fmla="*/ 330180 w 543116"/>
                      <a:gd name="connsiteY23" fmla="*/ 253746 h 398045"/>
                      <a:gd name="connsiteX24" fmla="*/ 342917 w 543116"/>
                      <a:gd name="connsiteY24" fmla="*/ 278036 h 398045"/>
                      <a:gd name="connsiteX25" fmla="*/ 350242 w 543116"/>
                      <a:gd name="connsiteY25" fmla="*/ 358978 h 398045"/>
                      <a:gd name="connsiteX26" fmla="*/ 317783 w 543116"/>
                      <a:gd name="connsiteY26" fmla="*/ 397897 h 398045"/>
                      <a:gd name="connsiteX27" fmla="*/ 278864 w 543116"/>
                      <a:gd name="connsiteY27" fmla="*/ 365438 h 398045"/>
                      <a:gd name="connsiteX28" fmla="*/ 272746 w 543116"/>
                      <a:gd name="connsiteY28" fmla="*/ 297830 h 398045"/>
                      <a:gd name="connsiteX29" fmla="*/ 207078 w 543116"/>
                      <a:gd name="connsiteY29" fmla="*/ 243062 h 398045"/>
                      <a:gd name="connsiteX30" fmla="*/ 130006 w 543116"/>
                      <a:gd name="connsiteY30" fmla="*/ 250037 h 398045"/>
                      <a:gd name="connsiteX31" fmla="*/ 13568 w 543116"/>
                      <a:gd name="connsiteY31" fmla="*/ 187167 h 398045"/>
                      <a:gd name="connsiteX32" fmla="*/ 0 w 543116"/>
                      <a:gd name="connsiteY32" fmla="*/ 141611 h 398045"/>
                      <a:gd name="connsiteX33" fmla="*/ 5169 w 543116"/>
                      <a:gd name="connsiteY33" fmla="*/ 94359 h 398045"/>
                      <a:gd name="connsiteX34" fmla="*/ 108427 w 543116"/>
                      <a:gd name="connsiteY34" fmla="*/ 11605 h 398045"/>
                      <a:gd name="connsiteX35" fmla="*/ 231189 w 543116"/>
                      <a:gd name="connsiteY35" fmla="*/ 494 h 398045"/>
                      <a:gd name="connsiteX36" fmla="*/ 278442 w 543116"/>
                      <a:gd name="connsiteY36" fmla="*/ 5663 h 398045"/>
                      <a:gd name="connsiteX37" fmla="*/ 306049 w 543116"/>
                      <a:gd name="connsiteY37" fmla="*/ 20851 h 398045"/>
                      <a:gd name="connsiteX38" fmla="*/ 365302 w 543116"/>
                      <a:gd name="connsiteY38" fmla="*/ 20851 h 398045"/>
                      <a:gd name="connsiteX39" fmla="*/ 372292 w 543116"/>
                      <a:gd name="connsiteY39" fmla="*/ 23747 h 398045"/>
                      <a:gd name="connsiteX40" fmla="*/ 376186 w 543116"/>
                      <a:gd name="connsiteY40" fmla="*/ 22134 h 398045"/>
                      <a:gd name="connsiteX41" fmla="*/ 407783 w 543116"/>
                      <a:gd name="connsiteY41" fmla="*/ 35222 h 39804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</a:cxnLst>
                    <a:rect l="l" t="t" r="r" b="b"/>
                    <a:pathLst>
                      <a:path w="543116" h="398045">
                        <a:moveTo>
                          <a:pt x="0" y="141610"/>
                        </a:moveTo>
                        <a:lnTo>
                          <a:pt x="0" y="141611"/>
                        </a:lnTo>
                        <a:lnTo>
                          <a:pt x="0" y="141611"/>
                        </a:lnTo>
                        <a:close/>
                        <a:moveTo>
                          <a:pt x="479443" y="106882"/>
                        </a:moveTo>
                        <a:cubicBezTo>
                          <a:pt x="483806" y="111245"/>
                          <a:pt x="487078" y="116285"/>
                          <a:pt x="489259" y="121664"/>
                        </a:cubicBezTo>
                        <a:lnTo>
                          <a:pt x="489524" y="123025"/>
                        </a:lnTo>
                        <a:lnTo>
                          <a:pt x="534955" y="187495"/>
                        </a:lnTo>
                        <a:cubicBezTo>
                          <a:pt x="549170" y="207668"/>
                          <a:pt x="544341" y="235547"/>
                          <a:pt x="524168" y="249762"/>
                        </a:cubicBezTo>
                        <a:cubicBezTo>
                          <a:pt x="503995" y="263977"/>
                          <a:pt x="476117" y="259147"/>
                          <a:pt x="461902" y="238975"/>
                        </a:cubicBezTo>
                        <a:lnTo>
                          <a:pt x="413142" y="169780"/>
                        </a:lnTo>
                        <a:lnTo>
                          <a:pt x="354162" y="159562"/>
                        </a:lnTo>
                        <a:lnTo>
                          <a:pt x="351769" y="163911"/>
                        </a:lnTo>
                        <a:lnTo>
                          <a:pt x="391714" y="182392"/>
                        </a:lnTo>
                        <a:lnTo>
                          <a:pt x="396222" y="187282"/>
                        </a:lnTo>
                        <a:lnTo>
                          <a:pt x="399922" y="187433"/>
                        </a:lnTo>
                        <a:cubicBezTo>
                          <a:pt x="409044" y="191653"/>
                          <a:pt x="416556" y="199353"/>
                          <a:pt x="420296" y="209533"/>
                        </a:cubicBezTo>
                        <a:lnTo>
                          <a:pt x="451011" y="293142"/>
                        </a:lnTo>
                        <a:cubicBezTo>
                          <a:pt x="458490" y="313501"/>
                          <a:pt x="448049" y="336071"/>
                          <a:pt x="427689" y="343550"/>
                        </a:cubicBezTo>
                        <a:cubicBezTo>
                          <a:pt x="407329" y="351029"/>
                          <a:pt x="384761" y="340587"/>
                          <a:pt x="377281" y="320228"/>
                        </a:cubicBezTo>
                        <a:lnTo>
                          <a:pt x="351626" y="250392"/>
                        </a:lnTo>
                        <a:lnTo>
                          <a:pt x="298036" y="225598"/>
                        </a:lnTo>
                        <a:lnTo>
                          <a:pt x="324136" y="247365"/>
                        </a:lnTo>
                        <a:lnTo>
                          <a:pt x="326954" y="252739"/>
                        </a:lnTo>
                        <a:lnTo>
                          <a:pt x="330180" y="253746"/>
                        </a:lnTo>
                        <a:cubicBezTo>
                          <a:pt x="337223" y="259620"/>
                          <a:pt x="342025" y="268180"/>
                          <a:pt x="342917" y="278036"/>
                        </a:cubicBezTo>
                        <a:lnTo>
                          <a:pt x="350242" y="358978"/>
                        </a:lnTo>
                        <a:cubicBezTo>
                          <a:pt x="352026" y="378688"/>
                          <a:pt x="337494" y="396114"/>
                          <a:pt x="317783" y="397897"/>
                        </a:cubicBezTo>
                        <a:cubicBezTo>
                          <a:pt x="298073" y="399681"/>
                          <a:pt x="280648" y="385148"/>
                          <a:pt x="278864" y="365438"/>
                        </a:cubicBezTo>
                        <a:lnTo>
                          <a:pt x="272746" y="297830"/>
                        </a:lnTo>
                        <a:lnTo>
                          <a:pt x="207078" y="243062"/>
                        </a:lnTo>
                        <a:lnTo>
                          <a:pt x="130006" y="250037"/>
                        </a:lnTo>
                        <a:cubicBezTo>
                          <a:pt x="80625" y="254506"/>
                          <a:pt x="35539" y="228318"/>
                          <a:pt x="13568" y="187167"/>
                        </a:cubicBezTo>
                        <a:lnTo>
                          <a:pt x="0" y="141611"/>
                        </a:lnTo>
                        <a:lnTo>
                          <a:pt x="5169" y="94359"/>
                        </a:lnTo>
                        <a:cubicBezTo>
                          <a:pt x="19394" y="49932"/>
                          <a:pt x="59045" y="16074"/>
                          <a:pt x="108427" y="11605"/>
                        </a:cubicBezTo>
                        <a:lnTo>
                          <a:pt x="231189" y="494"/>
                        </a:lnTo>
                        <a:cubicBezTo>
                          <a:pt x="247649" y="-996"/>
                          <a:pt x="263633" y="921"/>
                          <a:pt x="278442" y="5663"/>
                        </a:cubicBezTo>
                        <a:lnTo>
                          <a:pt x="306049" y="20851"/>
                        </a:lnTo>
                        <a:lnTo>
                          <a:pt x="365302" y="20851"/>
                        </a:lnTo>
                        <a:lnTo>
                          <a:pt x="372292" y="23747"/>
                        </a:lnTo>
                        <a:lnTo>
                          <a:pt x="376186" y="22134"/>
                        </a:lnTo>
                        <a:cubicBezTo>
                          <a:pt x="387622" y="22134"/>
                          <a:pt x="399057" y="26497"/>
                          <a:pt x="407783" y="35222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816" name="台形 815"/>
                  <p:cNvSpPr/>
                  <p:nvPr/>
                </p:nvSpPr>
                <p:spPr>
                  <a:xfrm rot="2700000">
                    <a:off x="1466562" y="4131881"/>
                    <a:ext cx="314361" cy="179964"/>
                  </a:xfrm>
                  <a:prstGeom prst="trapezoid">
                    <a:avLst>
                      <a:gd name="adj" fmla="val 11241"/>
                    </a:avLst>
                  </a:prstGeom>
                  <a:solidFill>
                    <a:srgbClr val="0070C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817" name="フリーフォーム 816"/>
                  <p:cNvSpPr/>
                  <p:nvPr/>
                </p:nvSpPr>
                <p:spPr>
                  <a:xfrm rot="13500000">
                    <a:off x="971705" y="4355325"/>
                    <a:ext cx="972977" cy="975265"/>
                  </a:xfrm>
                  <a:custGeom>
                    <a:avLst/>
                    <a:gdLst>
                      <a:gd name="connsiteX0" fmla="*/ 1199901 w 1199901"/>
                      <a:gd name="connsiteY0" fmla="*/ 972391 h 972391"/>
                      <a:gd name="connsiteX1" fmla="*/ 876051 w 1199901"/>
                      <a:gd name="connsiteY1" fmla="*/ 972391 h 972391"/>
                      <a:gd name="connsiteX2" fmla="*/ 876051 w 1199901"/>
                      <a:gd name="connsiteY2" fmla="*/ 330200 h 972391"/>
                      <a:gd name="connsiteX3" fmla="*/ 165100 w 1199901"/>
                      <a:gd name="connsiteY3" fmla="*/ 330200 h 972391"/>
                      <a:gd name="connsiteX4" fmla="*/ 0 w 1199901"/>
                      <a:gd name="connsiteY4" fmla="*/ 165100 h 972391"/>
                      <a:gd name="connsiteX5" fmla="*/ 165100 w 1199901"/>
                      <a:gd name="connsiteY5" fmla="*/ 0 h 972391"/>
                      <a:gd name="connsiteX6" fmla="*/ 1030848 w 1199901"/>
                      <a:gd name="connsiteY6" fmla="*/ 0 h 972391"/>
                      <a:gd name="connsiteX7" fmla="*/ 1095112 w 1199901"/>
                      <a:gd name="connsiteY7" fmla="*/ 12974 h 972391"/>
                      <a:gd name="connsiteX8" fmla="*/ 1100435 w 1199901"/>
                      <a:gd name="connsiteY8" fmla="*/ 16563 h 972391"/>
                      <a:gd name="connsiteX9" fmla="*/ 1101005 w 1199901"/>
                      <a:gd name="connsiteY9" fmla="*/ 16678 h 972391"/>
                      <a:gd name="connsiteX10" fmla="*/ 1199901 w 1199901"/>
                      <a:gd name="connsiteY10" fmla="*/ 165878 h 972391"/>
                      <a:gd name="connsiteX0" fmla="*/ 0 w 1199901"/>
                      <a:gd name="connsiteY0" fmla="*/ 165100 h 972391"/>
                      <a:gd name="connsiteX1" fmla="*/ 165100 w 1199901"/>
                      <a:gd name="connsiteY1" fmla="*/ 0 h 972391"/>
                      <a:gd name="connsiteX2" fmla="*/ 1030848 w 1199901"/>
                      <a:gd name="connsiteY2" fmla="*/ 0 h 972391"/>
                      <a:gd name="connsiteX3" fmla="*/ 1095112 w 1199901"/>
                      <a:gd name="connsiteY3" fmla="*/ 12974 h 972391"/>
                      <a:gd name="connsiteX4" fmla="*/ 1100435 w 1199901"/>
                      <a:gd name="connsiteY4" fmla="*/ 16563 h 972391"/>
                      <a:gd name="connsiteX5" fmla="*/ 1101005 w 1199901"/>
                      <a:gd name="connsiteY5" fmla="*/ 16678 h 972391"/>
                      <a:gd name="connsiteX6" fmla="*/ 1199901 w 1199901"/>
                      <a:gd name="connsiteY6" fmla="*/ 165878 h 972391"/>
                      <a:gd name="connsiteX7" fmla="*/ 1199901 w 1199901"/>
                      <a:gd name="connsiteY7" fmla="*/ 972391 h 972391"/>
                      <a:gd name="connsiteX8" fmla="*/ 876051 w 1199901"/>
                      <a:gd name="connsiteY8" fmla="*/ 972391 h 972391"/>
                      <a:gd name="connsiteX9" fmla="*/ 876051 w 1199901"/>
                      <a:gd name="connsiteY9" fmla="*/ 330200 h 972391"/>
                      <a:gd name="connsiteX10" fmla="*/ 165100 w 1199901"/>
                      <a:gd name="connsiteY10" fmla="*/ 330200 h 972391"/>
                      <a:gd name="connsiteX11" fmla="*/ 91440 w 1199901"/>
                      <a:gd name="connsiteY11" fmla="*/ 256540 h 972391"/>
                      <a:gd name="connsiteX0" fmla="*/ 115501 w 1150302"/>
                      <a:gd name="connsiteY0" fmla="*/ 0 h 972391"/>
                      <a:gd name="connsiteX1" fmla="*/ 981249 w 1150302"/>
                      <a:gd name="connsiteY1" fmla="*/ 0 h 972391"/>
                      <a:gd name="connsiteX2" fmla="*/ 1045513 w 1150302"/>
                      <a:gd name="connsiteY2" fmla="*/ 12974 h 972391"/>
                      <a:gd name="connsiteX3" fmla="*/ 1050836 w 1150302"/>
                      <a:gd name="connsiteY3" fmla="*/ 16563 h 972391"/>
                      <a:gd name="connsiteX4" fmla="*/ 1051406 w 1150302"/>
                      <a:gd name="connsiteY4" fmla="*/ 16678 h 972391"/>
                      <a:gd name="connsiteX5" fmla="*/ 1150302 w 1150302"/>
                      <a:gd name="connsiteY5" fmla="*/ 165878 h 972391"/>
                      <a:gd name="connsiteX6" fmla="*/ 1150302 w 1150302"/>
                      <a:gd name="connsiteY6" fmla="*/ 972391 h 972391"/>
                      <a:gd name="connsiteX7" fmla="*/ 826452 w 1150302"/>
                      <a:gd name="connsiteY7" fmla="*/ 972391 h 972391"/>
                      <a:gd name="connsiteX8" fmla="*/ 826452 w 1150302"/>
                      <a:gd name="connsiteY8" fmla="*/ 330200 h 972391"/>
                      <a:gd name="connsiteX9" fmla="*/ 115501 w 1150302"/>
                      <a:gd name="connsiteY9" fmla="*/ 330200 h 972391"/>
                      <a:gd name="connsiteX10" fmla="*/ 41841 w 1150302"/>
                      <a:gd name="connsiteY10" fmla="*/ 256540 h 972391"/>
                      <a:gd name="connsiteX0" fmla="*/ 0 w 1034801"/>
                      <a:gd name="connsiteY0" fmla="*/ 0 h 972391"/>
                      <a:gd name="connsiteX1" fmla="*/ 865748 w 1034801"/>
                      <a:gd name="connsiteY1" fmla="*/ 0 h 972391"/>
                      <a:gd name="connsiteX2" fmla="*/ 930012 w 1034801"/>
                      <a:gd name="connsiteY2" fmla="*/ 12974 h 972391"/>
                      <a:gd name="connsiteX3" fmla="*/ 935335 w 1034801"/>
                      <a:gd name="connsiteY3" fmla="*/ 16563 h 972391"/>
                      <a:gd name="connsiteX4" fmla="*/ 935905 w 1034801"/>
                      <a:gd name="connsiteY4" fmla="*/ 16678 h 972391"/>
                      <a:gd name="connsiteX5" fmla="*/ 1034801 w 1034801"/>
                      <a:gd name="connsiteY5" fmla="*/ 165878 h 972391"/>
                      <a:gd name="connsiteX6" fmla="*/ 1034801 w 1034801"/>
                      <a:gd name="connsiteY6" fmla="*/ 972391 h 972391"/>
                      <a:gd name="connsiteX7" fmla="*/ 710951 w 1034801"/>
                      <a:gd name="connsiteY7" fmla="*/ 972391 h 972391"/>
                      <a:gd name="connsiteX8" fmla="*/ 710951 w 1034801"/>
                      <a:gd name="connsiteY8" fmla="*/ 330200 h 972391"/>
                      <a:gd name="connsiteX9" fmla="*/ 0 w 1034801"/>
                      <a:gd name="connsiteY9" fmla="*/ 330200 h 972391"/>
                      <a:gd name="connsiteX0" fmla="*/ 0 w 1034801"/>
                      <a:gd name="connsiteY0" fmla="*/ 0 h 972391"/>
                      <a:gd name="connsiteX1" fmla="*/ 865748 w 1034801"/>
                      <a:gd name="connsiteY1" fmla="*/ 0 h 972391"/>
                      <a:gd name="connsiteX2" fmla="*/ 930012 w 1034801"/>
                      <a:gd name="connsiteY2" fmla="*/ 12974 h 972391"/>
                      <a:gd name="connsiteX3" fmla="*/ 935335 w 1034801"/>
                      <a:gd name="connsiteY3" fmla="*/ 16563 h 972391"/>
                      <a:gd name="connsiteX4" fmla="*/ 935905 w 1034801"/>
                      <a:gd name="connsiteY4" fmla="*/ 16678 h 972391"/>
                      <a:gd name="connsiteX5" fmla="*/ 1034801 w 1034801"/>
                      <a:gd name="connsiteY5" fmla="*/ 165878 h 972391"/>
                      <a:gd name="connsiteX6" fmla="*/ 1034801 w 1034801"/>
                      <a:gd name="connsiteY6" fmla="*/ 972391 h 972391"/>
                      <a:gd name="connsiteX7" fmla="*/ 710951 w 1034801"/>
                      <a:gd name="connsiteY7" fmla="*/ 972391 h 972391"/>
                      <a:gd name="connsiteX8" fmla="*/ 710951 w 1034801"/>
                      <a:gd name="connsiteY8" fmla="*/ 330200 h 972391"/>
                      <a:gd name="connsiteX9" fmla="*/ 101028 w 1034801"/>
                      <a:gd name="connsiteY9" fmla="*/ 332445 h 972391"/>
                      <a:gd name="connsiteX0" fmla="*/ 0 w 1142564"/>
                      <a:gd name="connsiteY0" fmla="*/ 0 h 972391"/>
                      <a:gd name="connsiteX1" fmla="*/ 973511 w 1142564"/>
                      <a:gd name="connsiteY1" fmla="*/ 0 h 972391"/>
                      <a:gd name="connsiteX2" fmla="*/ 1037775 w 1142564"/>
                      <a:gd name="connsiteY2" fmla="*/ 12974 h 972391"/>
                      <a:gd name="connsiteX3" fmla="*/ 1043098 w 1142564"/>
                      <a:gd name="connsiteY3" fmla="*/ 16563 h 972391"/>
                      <a:gd name="connsiteX4" fmla="*/ 1043668 w 1142564"/>
                      <a:gd name="connsiteY4" fmla="*/ 16678 h 972391"/>
                      <a:gd name="connsiteX5" fmla="*/ 1142564 w 1142564"/>
                      <a:gd name="connsiteY5" fmla="*/ 165878 h 972391"/>
                      <a:gd name="connsiteX6" fmla="*/ 1142564 w 1142564"/>
                      <a:gd name="connsiteY6" fmla="*/ 972391 h 972391"/>
                      <a:gd name="connsiteX7" fmla="*/ 818714 w 1142564"/>
                      <a:gd name="connsiteY7" fmla="*/ 972391 h 972391"/>
                      <a:gd name="connsiteX8" fmla="*/ 818714 w 1142564"/>
                      <a:gd name="connsiteY8" fmla="*/ 330200 h 972391"/>
                      <a:gd name="connsiteX9" fmla="*/ 208791 w 1142564"/>
                      <a:gd name="connsiteY9" fmla="*/ 332445 h 972391"/>
                      <a:gd name="connsiteX0" fmla="*/ -1 w 972977"/>
                      <a:gd name="connsiteY0" fmla="*/ 0 h 975265"/>
                      <a:gd name="connsiteX1" fmla="*/ 803924 w 972977"/>
                      <a:gd name="connsiteY1" fmla="*/ 2874 h 975265"/>
                      <a:gd name="connsiteX2" fmla="*/ 868188 w 972977"/>
                      <a:gd name="connsiteY2" fmla="*/ 15848 h 975265"/>
                      <a:gd name="connsiteX3" fmla="*/ 873511 w 972977"/>
                      <a:gd name="connsiteY3" fmla="*/ 19437 h 975265"/>
                      <a:gd name="connsiteX4" fmla="*/ 874081 w 972977"/>
                      <a:gd name="connsiteY4" fmla="*/ 19552 h 975265"/>
                      <a:gd name="connsiteX5" fmla="*/ 972977 w 972977"/>
                      <a:gd name="connsiteY5" fmla="*/ 168752 h 975265"/>
                      <a:gd name="connsiteX6" fmla="*/ 972977 w 972977"/>
                      <a:gd name="connsiteY6" fmla="*/ 975265 h 975265"/>
                      <a:gd name="connsiteX7" fmla="*/ 649127 w 972977"/>
                      <a:gd name="connsiteY7" fmla="*/ 975265 h 975265"/>
                      <a:gd name="connsiteX8" fmla="*/ 649127 w 972977"/>
                      <a:gd name="connsiteY8" fmla="*/ 333074 h 975265"/>
                      <a:gd name="connsiteX9" fmla="*/ 39204 w 972977"/>
                      <a:gd name="connsiteY9" fmla="*/ 335319 h 97526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972977" h="975265">
                        <a:moveTo>
                          <a:pt x="-1" y="0"/>
                        </a:moveTo>
                        <a:lnTo>
                          <a:pt x="803924" y="2874"/>
                        </a:lnTo>
                        <a:cubicBezTo>
                          <a:pt x="826720" y="2874"/>
                          <a:pt x="848436" y="7494"/>
                          <a:pt x="868188" y="15848"/>
                        </a:cubicBezTo>
                        <a:lnTo>
                          <a:pt x="873511" y="19437"/>
                        </a:lnTo>
                        <a:lnTo>
                          <a:pt x="874081" y="19552"/>
                        </a:lnTo>
                        <a:cubicBezTo>
                          <a:pt x="932198" y="44133"/>
                          <a:pt x="972977" y="101680"/>
                          <a:pt x="972977" y="168752"/>
                        </a:cubicBezTo>
                        <a:lnTo>
                          <a:pt x="972977" y="975265"/>
                        </a:lnTo>
                        <a:lnTo>
                          <a:pt x="649127" y="975265"/>
                        </a:lnTo>
                        <a:lnTo>
                          <a:pt x="649127" y="333074"/>
                        </a:lnTo>
                        <a:lnTo>
                          <a:pt x="39204" y="335319"/>
                        </a:lnTo>
                      </a:path>
                    </a:pathLst>
                  </a:custGeom>
                  <a:solidFill>
                    <a:srgbClr val="0070C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811" name="グループ化 810"/>
                <p:cNvGrpSpPr/>
                <p:nvPr/>
              </p:nvGrpSpPr>
              <p:grpSpPr>
                <a:xfrm flipH="1">
                  <a:off x="2144044" y="3805586"/>
                  <a:ext cx="1036675" cy="1525294"/>
                  <a:chOff x="869448" y="3805586"/>
                  <a:chExt cx="1036675" cy="1525294"/>
                </a:xfrm>
              </p:grpSpPr>
              <p:sp>
                <p:nvSpPr>
                  <p:cNvPr id="812" name="フリーフォーム 811"/>
                  <p:cNvSpPr/>
                  <p:nvPr/>
                </p:nvSpPr>
                <p:spPr>
                  <a:xfrm rot="18310289">
                    <a:off x="1435543" y="3878121"/>
                    <a:ext cx="543116" cy="398045"/>
                  </a:xfrm>
                  <a:custGeom>
                    <a:avLst/>
                    <a:gdLst>
                      <a:gd name="connsiteX0" fmla="*/ 0 w 543116"/>
                      <a:gd name="connsiteY0" fmla="*/ 141610 h 398045"/>
                      <a:gd name="connsiteX1" fmla="*/ 0 w 543116"/>
                      <a:gd name="connsiteY1" fmla="*/ 141611 h 398045"/>
                      <a:gd name="connsiteX2" fmla="*/ 0 w 543116"/>
                      <a:gd name="connsiteY2" fmla="*/ 141611 h 398045"/>
                      <a:gd name="connsiteX3" fmla="*/ 479443 w 543116"/>
                      <a:gd name="connsiteY3" fmla="*/ 106882 h 398045"/>
                      <a:gd name="connsiteX4" fmla="*/ 489259 w 543116"/>
                      <a:gd name="connsiteY4" fmla="*/ 121664 h 398045"/>
                      <a:gd name="connsiteX5" fmla="*/ 489524 w 543116"/>
                      <a:gd name="connsiteY5" fmla="*/ 123025 h 398045"/>
                      <a:gd name="connsiteX6" fmla="*/ 534955 w 543116"/>
                      <a:gd name="connsiteY6" fmla="*/ 187495 h 398045"/>
                      <a:gd name="connsiteX7" fmla="*/ 524168 w 543116"/>
                      <a:gd name="connsiteY7" fmla="*/ 249762 h 398045"/>
                      <a:gd name="connsiteX8" fmla="*/ 461902 w 543116"/>
                      <a:gd name="connsiteY8" fmla="*/ 238975 h 398045"/>
                      <a:gd name="connsiteX9" fmla="*/ 413142 w 543116"/>
                      <a:gd name="connsiteY9" fmla="*/ 169780 h 398045"/>
                      <a:gd name="connsiteX10" fmla="*/ 354162 w 543116"/>
                      <a:gd name="connsiteY10" fmla="*/ 159562 h 398045"/>
                      <a:gd name="connsiteX11" fmla="*/ 351769 w 543116"/>
                      <a:gd name="connsiteY11" fmla="*/ 163911 h 398045"/>
                      <a:gd name="connsiteX12" fmla="*/ 391714 w 543116"/>
                      <a:gd name="connsiteY12" fmla="*/ 182392 h 398045"/>
                      <a:gd name="connsiteX13" fmla="*/ 396222 w 543116"/>
                      <a:gd name="connsiteY13" fmla="*/ 187282 h 398045"/>
                      <a:gd name="connsiteX14" fmla="*/ 399922 w 543116"/>
                      <a:gd name="connsiteY14" fmla="*/ 187433 h 398045"/>
                      <a:gd name="connsiteX15" fmla="*/ 420296 w 543116"/>
                      <a:gd name="connsiteY15" fmla="*/ 209533 h 398045"/>
                      <a:gd name="connsiteX16" fmla="*/ 451011 w 543116"/>
                      <a:gd name="connsiteY16" fmla="*/ 293142 h 398045"/>
                      <a:gd name="connsiteX17" fmla="*/ 427689 w 543116"/>
                      <a:gd name="connsiteY17" fmla="*/ 343550 h 398045"/>
                      <a:gd name="connsiteX18" fmla="*/ 377281 w 543116"/>
                      <a:gd name="connsiteY18" fmla="*/ 320228 h 398045"/>
                      <a:gd name="connsiteX19" fmla="*/ 351626 w 543116"/>
                      <a:gd name="connsiteY19" fmla="*/ 250392 h 398045"/>
                      <a:gd name="connsiteX20" fmla="*/ 298036 w 543116"/>
                      <a:gd name="connsiteY20" fmla="*/ 225598 h 398045"/>
                      <a:gd name="connsiteX21" fmla="*/ 324136 w 543116"/>
                      <a:gd name="connsiteY21" fmla="*/ 247365 h 398045"/>
                      <a:gd name="connsiteX22" fmla="*/ 326954 w 543116"/>
                      <a:gd name="connsiteY22" fmla="*/ 252739 h 398045"/>
                      <a:gd name="connsiteX23" fmla="*/ 330180 w 543116"/>
                      <a:gd name="connsiteY23" fmla="*/ 253746 h 398045"/>
                      <a:gd name="connsiteX24" fmla="*/ 342917 w 543116"/>
                      <a:gd name="connsiteY24" fmla="*/ 278036 h 398045"/>
                      <a:gd name="connsiteX25" fmla="*/ 350242 w 543116"/>
                      <a:gd name="connsiteY25" fmla="*/ 358978 h 398045"/>
                      <a:gd name="connsiteX26" fmla="*/ 317783 w 543116"/>
                      <a:gd name="connsiteY26" fmla="*/ 397897 h 398045"/>
                      <a:gd name="connsiteX27" fmla="*/ 278864 w 543116"/>
                      <a:gd name="connsiteY27" fmla="*/ 365438 h 398045"/>
                      <a:gd name="connsiteX28" fmla="*/ 272746 w 543116"/>
                      <a:gd name="connsiteY28" fmla="*/ 297830 h 398045"/>
                      <a:gd name="connsiteX29" fmla="*/ 207078 w 543116"/>
                      <a:gd name="connsiteY29" fmla="*/ 243062 h 398045"/>
                      <a:gd name="connsiteX30" fmla="*/ 130006 w 543116"/>
                      <a:gd name="connsiteY30" fmla="*/ 250037 h 398045"/>
                      <a:gd name="connsiteX31" fmla="*/ 13568 w 543116"/>
                      <a:gd name="connsiteY31" fmla="*/ 187167 h 398045"/>
                      <a:gd name="connsiteX32" fmla="*/ 0 w 543116"/>
                      <a:gd name="connsiteY32" fmla="*/ 141611 h 398045"/>
                      <a:gd name="connsiteX33" fmla="*/ 5169 w 543116"/>
                      <a:gd name="connsiteY33" fmla="*/ 94359 h 398045"/>
                      <a:gd name="connsiteX34" fmla="*/ 108427 w 543116"/>
                      <a:gd name="connsiteY34" fmla="*/ 11605 h 398045"/>
                      <a:gd name="connsiteX35" fmla="*/ 231189 w 543116"/>
                      <a:gd name="connsiteY35" fmla="*/ 494 h 398045"/>
                      <a:gd name="connsiteX36" fmla="*/ 278442 w 543116"/>
                      <a:gd name="connsiteY36" fmla="*/ 5663 h 398045"/>
                      <a:gd name="connsiteX37" fmla="*/ 306049 w 543116"/>
                      <a:gd name="connsiteY37" fmla="*/ 20851 h 398045"/>
                      <a:gd name="connsiteX38" fmla="*/ 365302 w 543116"/>
                      <a:gd name="connsiteY38" fmla="*/ 20851 h 398045"/>
                      <a:gd name="connsiteX39" fmla="*/ 372292 w 543116"/>
                      <a:gd name="connsiteY39" fmla="*/ 23747 h 398045"/>
                      <a:gd name="connsiteX40" fmla="*/ 376186 w 543116"/>
                      <a:gd name="connsiteY40" fmla="*/ 22134 h 398045"/>
                      <a:gd name="connsiteX41" fmla="*/ 407783 w 543116"/>
                      <a:gd name="connsiteY41" fmla="*/ 35222 h 39804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</a:cxnLst>
                    <a:rect l="l" t="t" r="r" b="b"/>
                    <a:pathLst>
                      <a:path w="543116" h="398045">
                        <a:moveTo>
                          <a:pt x="0" y="141610"/>
                        </a:moveTo>
                        <a:lnTo>
                          <a:pt x="0" y="141611"/>
                        </a:lnTo>
                        <a:lnTo>
                          <a:pt x="0" y="141611"/>
                        </a:lnTo>
                        <a:close/>
                        <a:moveTo>
                          <a:pt x="479443" y="106882"/>
                        </a:moveTo>
                        <a:cubicBezTo>
                          <a:pt x="483806" y="111245"/>
                          <a:pt x="487078" y="116285"/>
                          <a:pt x="489259" y="121664"/>
                        </a:cubicBezTo>
                        <a:lnTo>
                          <a:pt x="489524" y="123025"/>
                        </a:lnTo>
                        <a:lnTo>
                          <a:pt x="534955" y="187495"/>
                        </a:lnTo>
                        <a:cubicBezTo>
                          <a:pt x="549170" y="207668"/>
                          <a:pt x="544341" y="235547"/>
                          <a:pt x="524168" y="249762"/>
                        </a:cubicBezTo>
                        <a:cubicBezTo>
                          <a:pt x="503995" y="263977"/>
                          <a:pt x="476117" y="259147"/>
                          <a:pt x="461902" y="238975"/>
                        </a:cubicBezTo>
                        <a:lnTo>
                          <a:pt x="413142" y="169780"/>
                        </a:lnTo>
                        <a:lnTo>
                          <a:pt x="354162" y="159562"/>
                        </a:lnTo>
                        <a:lnTo>
                          <a:pt x="351769" y="163911"/>
                        </a:lnTo>
                        <a:lnTo>
                          <a:pt x="391714" y="182392"/>
                        </a:lnTo>
                        <a:lnTo>
                          <a:pt x="396222" y="187282"/>
                        </a:lnTo>
                        <a:lnTo>
                          <a:pt x="399922" y="187433"/>
                        </a:lnTo>
                        <a:cubicBezTo>
                          <a:pt x="409044" y="191653"/>
                          <a:pt x="416556" y="199353"/>
                          <a:pt x="420296" y="209533"/>
                        </a:cubicBezTo>
                        <a:lnTo>
                          <a:pt x="451011" y="293142"/>
                        </a:lnTo>
                        <a:cubicBezTo>
                          <a:pt x="458490" y="313501"/>
                          <a:pt x="448049" y="336071"/>
                          <a:pt x="427689" y="343550"/>
                        </a:cubicBezTo>
                        <a:cubicBezTo>
                          <a:pt x="407329" y="351029"/>
                          <a:pt x="384761" y="340587"/>
                          <a:pt x="377281" y="320228"/>
                        </a:cubicBezTo>
                        <a:lnTo>
                          <a:pt x="351626" y="250392"/>
                        </a:lnTo>
                        <a:lnTo>
                          <a:pt x="298036" y="225598"/>
                        </a:lnTo>
                        <a:lnTo>
                          <a:pt x="324136" y="247365"/>
                        </a:lnTo>
                        <a:lnTo>
                          <a:pt x="326954" y="252739"/>
                        </a:lnTo>
                        <a:lnTo>
                          <a:pt x="330180" y="253746"/>
                        </a:lnTo>
                        <a:cubicBezTo>
                          <a:pt x="337223" y="259620"/>
                          <a:pt x="342025" y="268180"/>
                          <a:pt x="342917" y="278036"/>
                        </a:cubicBezTo>
                        <a:lnTo>
                          <a:pt x="350242" y="358978"/>
                        </a:lnTo>
                        <a:cubicBezTo>
                          <a:pt x="352026" y="378688"/>
                          <a:pt x="337494" y="396114"/>
                          <a:pt x="317783" y="397897"/>
                        </a:cubicBezTo>
                        <a:cubicBezTo>
                          <a:pt x="298073" y="399681"/>
                          <a:pt x="280648" y="385148"/>
                          <a:pt x="278864" y="365438"/>
                        </a:cubicBezTo>
                        <a:lnTo>
                          <a:pt x="272746" y="297830"/>
                        </a:lnTo>
                        <a:lnTo>
                          <a:pt x="207078" y="243062"/>
                        </a:lnTo>
                        <a:lnTo>
                          <a:pt x="130006" y="250037"/>
                        </a:lnTo>
                        <a:cubicBezTo>
                          <a:pt x="80625" y="254506"/>
                          <a:pt x="35539" y="228318"/>
                          <a:pt x="13568" y="187167"/>
                        </a:cubicBezTo>
                        <a:lnTo>
                          <a:pt x="0" y="141611"/>
                        </a:lnTo>
                        <a:lnTo>
                          <a:pt x="5169" y="94359"/>
                        </a:lnTo>
                        <a:cubicBezTo>
                          <a:pt x="19394" y="49932"/>
                          <a:pt x="59045" y="16074"/>
                          <a:pt x="108427" y="11605"/>
                        </a:cubicBezTo>
                        <a:lnTo>
                          <a:pt x="231189" y="494"/>
                        </a:lnTo>
                        <a:cubicBezTo>
                          <a:pt x="247649" y="-996"/>
                          <a:pt x="263633" y="921"/>
                          <a:pt x="278442" y="5663"/>
                        </a:cubicBezTo>
                        <a:lnTo>
                          <a:pt x="306049" y="20851"/>
                        </a:lnTo>
                        <a:lnTo>
                          <a:pt x="365302" y="20851"/>
                        </a:lnTo>
                        <a:lnTo>
                          <a:pt x="372292" y="23747"/>
                        </a:lnTo>
                        <a:lnTo>
                          <a:pt x="376186" y="22134"/>
                        </a:lnTo>
                        <a:cubicBezTo>
                          <a:pt x="387622" y="22134"/>
                          <a:pt x="399057" y="26497"/>
                          <a:pt x="407783" y="35222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813" name="台形 812"/>
                  <p:cNvSpPr/>
                  <p:nvPr/>
                </p:nvSpPr>
                <p:spPr>
                  <a:xfrm rot="2700000">
                    <a:off x="1361983" y="4131881"/>
                    <a:ext cx="314361" cy="179964"/>
                  </a:xfrm>
                  <a:prstGeom prst="trapezoid">
                    <a:avLst>
                      <a:gd name="adj" fmla="val 11241"/>
                    </a:avLst>
                  </a:prstGeom>
                  <a:solidFill>
                    <a:srgbClr val="0070C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814" name="フリーフォーム 813"/>
                  <p:cNvSpPr/>
                  <p:nvPr/>
                </p:nvSpPr>
                <p:spPr>
                  <a:xfrm rot="13500000">
                    <a:off x="867718" y="4356760"/>
                    <a:ext cx="975850" cy="972390"/>
                  </a:xfrm>
                  <a:custGeom>
                    <a:avLst/>
                    <a:gdLst>
                      <a:gd name="connsiteX0" fmla="*/ 1199901 w 1199901"/>
                      <a:gd name="connsiteY0" fmla="*/ 972391 h 972391"/>
                      <a:gd name="connsiteX1" fmla="*/ 876051 w 1199901"/>
                      <a:gd name="connsiteY1" fmla="*/ 972391 h 972391"/>
                      <a:gd name="connsiteX2" fmla="*/ 876051 w 1199901"/>
                      <a:gd name="connsiteY2" fmla="*/ 330200 h 972391"/>
                      <a:gd name="connsiteX3" fmla="*/ 165100 w 1199901"/>
                      <a:gd name="connsiteY3" fmla="*/ 330200 h 972391"/>
                      <a:gd name="connsiteX4" fmla="*/ 0 w 1199901"/>
                      <a:gd name="connsiteY4" fmla="*/ 165100 h 972391"/>
                      <a:gd name="connsiteX5" fmla="*/ 165100 w 1199901"/>
                      <a:gd name="connsiteY5" fmla="*/ 0 h 972391"/>
                      <a:gd name="connsiteX6" fmla="*/ 1030848 w 1199901"/>
                      <a:gd name="connsiteY6" fmla="*/ 0 h 972391"/>
                      <a:gd name="connsiteX7" fmla="*/ 1095112 w 1199901"/>
                      <a:gd name="connsiteY7" fmla="*/ 12974 h 972391"/>
                      <a:gd name="connsiteX8" fmla="*/ 1100435 w 1199901"/>
                      <a:gd name="connsiteY8" fmla="*/ 16563 h 972391"/>
                      <a:gd name="connsiteX9" fmla="*/ 1101005 w 1199901"/>
                      <a:gd name="connsiteY9" fmla="*/ 16678 h 972391"/>
                      <a:gd name="connsiteX10" fmla="*/ 1199901 w 1199901"/>
                      <a:gd name="connsiteY10" fmla="*/ 165878 h 972391"/>
                      <a:gd name="connsiteX0" fmla="*/ 0 w 1199901"/>
                      <a:gd name="connsiteY0" fmla="*/ 165100 h 972391"/>
                      <a:gd name="connsiteX1" fmla="*/ 165100 w 1199901"/>
                      <a:gd name="connsiteY1" fmla="*/ 0 h 972391"/>
                      <a:gd name="connsiteX2" fmla="*/ 1030848 w 1199901"/>
                      <a:gd name="connsiteY2" fmla="*/ 0 h 972391"/>
                      <a:gd name="connsiteX3" fmla="*/ 1095112 w 1199901"/>
                      <a:gd name="connsiteY3" fmla="*/ 12974 h 972391"/>
                      <a:gd name="connsiteX4" fmla="*/ 1100435 w 1199901"/>
                      <a:gd name="connsiteY4" fmla="*/ 16563 h 972391"/>
                      <a:gd name="connsiteX5" fmla="*/ 1101005 w 1199901"/>
                      <a:gd name="connsiteY5" fmla="*/ 16678 h 972391"/>
                      <a:gd name="connsiteX6" fmla="*/ 1199901 w 1199901"/>
                      <a:gd name="connsiteY6" fmla="*/ 165878 h 972391"/>
                      <a:gd name="connsiteX7" fmla="*/ 1199901 w 1199901"/>
                      <a:gd name="connsiteY7" fmla="*/ 972391 h 972391"/>
                      <a:gd name="connsiteX8" fmla="*/ 876051 w 1199901"/>
                      <a:gd name="connsiteY8" fmla="*/ 972391 h 972391"/>
                      <a:gd name="connsiteX9" fmla="*/ 876051 w 1199901"/>
                      <a:gd name="connsiteY9" fmla="*/ 330200 h 972391"/>
                      <a:gd name="connsiteX10" fmla="*/ 165100 w 1199901"/>
                      <a:gd name="connsiteY10" fmla="*/ 330200 h 972391"/>
                      <a:gd name="connsiteX11" fmla="*/ 91440 w 1199901"/>
                      <a:gd name="connsiteY11" fmla="*/ 256540 h 972391"/>
                      <a:gd name="connsiteX0" fmla="*/ 115501 w 1150302"/>
                      <a:gd name="connsiteY0" fmla="*/ 0 h 972391"/>
                      <a:gd name="connsiteX1" fmla="*/ 981249 w 1150302"/>
                      <a:gd name="connsiteY1" fmla="*/ 0 h 972391"/>
                      <a:gd name="connsiteX2" fmla="*/ 1045513 w 1150302"/>
                      <a:gd name="connsiteY2" fmla="*/ 12974 h 972391"/>
                      <a:gd name="connsiteX3" fmla="*/ 1050836 w 1150302"/>
                      <a:gd name="connsiteY3" fmla="*/ 16563 h 972391"/>
                      <a:gd name="connsiteX4" fmla="*/ 1051406 w 1150302"/>
                      <a:gd name="connsiteY4" fmla="*/ 16678 h 972391"/>
                      <a:gd name="connsiteX5" fmla="*/ 1150302 w 1150302"/>
                      <a:gd name="connsiteY5" fmla="*/ 165878 h 972391"/>
                      <a:gd name="connsiteX6" fmla="*/ 1150302 w 1150302"/>
                      <a:gd name="connsiteY6" fmla="*/ 972391 h 972391"/>
                      <a:gd name="connsiteX7" fmla="*/ 826452 w 1150302"/>
                      <a:gd name="connsiteY7" fmla="*/ 972391 h 972391"/>
                      <a:gd name="connsiteX8" fmla="*/ 826452 w 1150302"/>
                      <a:gd name="connsiteY8" fmla="*/ 330200 h 972391"/>
                      <a:gd name="connsiteX9" fmla="*/ 115501 w 1150302"/>
                      <a:gd name="connsiteY9" fmla="*/ 330200 h 972391"/>
                      <a:gd name="connsiteX10" fmla="*/ 41841 w 1150302"/>
                      <a:gd name="connsiteY10" fmla="*/ 256540 h 972391"/>
                      <a:gd name="connsiteX0" fmla="*/ 0 w 1034801"/>
                      <a:gd name="connsiteY0" fmla="*/ 0 h 972391"/>
                      <a:gd name="connsiteX1" fmla="*/ 865748 w 1034801"/>
                      <a:gd name="connsiteY1" fmla="*/ 0 h 972391"/>
                      <a:gd name="connsiteX2" fmla="*/ 930012 w 1034801"/>
                      <a:gd name="connsiteY2" fmla="*/ 12974 h 972391"/>
                      <a:gd name="connsiteX3" fmla="*/ 935335 w 1034801"/>
                      <a:gd name="connsiteY3" fmla="*/ 16563 h 972391"/>
                      <a:gd name="connsiteX4" fmla="*/ 935905 w 1034801"/>
                      <a:gd name="connsiteY4" fmla="*/ 16678 h 972391"/>
                      <a:gd name="connsiteX5" fmla="*/ 1034801 w 1034801"/>
                      <a:gd name="connsiteY5" fmla="*/ 165878 h 972391"/>
                      <a:gd name="connsiteX6" fmla="*/ 1034801 w 1034801"/>
                      <a:gd name="connsiteY6" fmla="*/ 972391 h 972391"/>
                      <a:gd name="connsiteX7" fmla="*/ 710951 w 1034801"/>
                      <a:gd name="connsiteY7" fmla="*/ 972391 h 972391"/>
                      <a:gd name="connsiteX8" fmla="*/ 710951 w 1034801"/>
                      <a:gd name="connsiteY8" fmla="*/ 330200 h 972391"/>
                      <a:gd name="connsiteX9" fmla="*/ 0 w 1034801"/>
                      <a:gd name="connsiteY9" fmla="*/ 330200 h 972391"/>
                      <a:gd name="connsiteX0" fmla="*/ 0 w 1034801"/>
                      <a:gd name="connsiteY0" fmla="*/ 0 h 972391"/>
                      <a:gd name="connsiteX1" fmla="*/ 865748 w 1034801"/>
                      <a:gd name="connsiteY1" fmla="*/ 0 h 972391"/>
                      <a:gd name="connsiteX2" fmla="*/ 930012 w 1034801"/>
                      <a:gd name="connsiteY2" fmla="*/ 12974 h 972391"/>
                      <a:gd name="connsiteX3" fmla="*/ 935335 w 1034801"/>
                      <a:gd name="connsiteY3" fmla="*/ 16563 h 972391"/>
                      <a:gd name="connsiteX4" fmla="*/ 935905 w 1034801"/>
                      <a:gd name="connsiteY4" fmla="*/ 16678 h 972391"/>
                      <a:gd name="connsiteX5" fmla="*/ 1034801 w 1034801"/>
                      <a:gd name="connsiteY5" fmla="*/ 165878 h 972391"/>
                      <a:gd name="connsiteX6" fmla="*/ 1034801 w 1034801"/>
                      <a:gd name="connsiteY6" fmla="*/ 972391 h 972391"/>
                      <a:gd name="connsiteX7" fmla="*/ 710951 w 1034801"/>
                      <a:gd name="connsiteY7" fmla="*/ 972391 h 972391"/>
                      <a:gd name="connsiteX8" fmla="*/ 710951 w 1034801"/>
                      <a:gd name="connsiteY8" fmla="*/ 330200 h 972391"/>
                      <a:gd name="connsiteX9" fmla="*/ 101028 w 1034801"/>
                      <a:gd name="connsiteY9" fmla="*/ 332445 h 972391"/>
                      <a:gd name="connsiteX0" fmla="*/ 0 w 1142564"/>
                      <a:gd name="connsiteY0" fmla="*/ 0 h 972391"/>
                      <a:gd name="connsiteX1" fmla="*/ 973511 w 1142564"/>
                      <a:gd name="connsiteY1" fmla="*/ 0 h 972391"/>
                      <a:gd name="connsiteX2" fmla="*/ 1037775 w 1142564"/>
                      <a:gd name="connsiteY2" fmla="*/ 12974 h 972391"/>
                      <a:gd name="connsiteX3" fmla="*/ 1043098 w 1142564"/>
                      <a:gd name="connsiteY3" fmla="*/ 16563 h 972391"/>
                      <a:gd name="connsiteX4" fmla="*/ 1043668 w 1142564"/>
                      <a:gd name="connsiteY4" fmla="*/ 16678 h 972391"/>
                      <a:gd name="connsiteX5" fmla="*/ 1142564 w 1142564"/>
                      <a:gd name="connsiteY5" fmla="*/ 165878 h 972391"/>
                      <a:gd name="connsiteX6" fmla="*/ 1142564 w 1142564"/>
                      <a:gd name="connsiteY6" fmla="*/ 972391 h 972391"/>
                      <a:gd name="connsiteX7" fmla="*/ 818714 w 1142564"/>
                      <a:gd name="connsiteY7" fmla="*/ 972391 h 972391"/>
                      <a:gd name="connsiteX8" fmla="*/ 818714 w 1142564"/>
                      <a:gd name="connsiteY8" fmla="*/ 330200 h 972391"/>
                      <a:gd name="connsiteX9" fmla="*/ 208791 w 1142564"/>
                      <a:gd name="connsiteY9" fmla="*/ 332445 h 972391"/>
                      <a:gd name="connsiteX0" fmla="*/ 0 w 975850"/>
                      <a:gd name="connsiteY0" fmla="*/ 0 h 972391"/>
                      <a:gd name="connsiteX1" fmla="*/ 806797 w 975850"/>
                      <a:gd name="connsiteY1" fmla="*/ 0 h 972391"/>
                      <a:gd name="connsiteX2" fmla="*/ 871061 w 975850"/>
                      <a:gd name="connsiteY2" fmla="*/ 12974 h 972391"/>
                      <a:gd name="connsiteX3" fmla="*/ 876384 w 975850"/>
                      <a:gd name="connsiteY3" fmla="*/ 16563 h 972391"/>
                      <a:gd name="connsiteX4" fmla="*/ 876954 w 975850"/>
                      <a:gd name="connsiteY4" fmla="*/ 16678 h 972391"/>
                      <a:gd name="connsiteX5" fmla="*/ 975850 w 975850"/>
                      <a:gd name="connsiteY5" fmla="*/ 165878 h 972391"/>
                      <a:gd name="connsiteX6" fmla="*/ 975850 w 975850"/>
                      <a:gd name="connsiteY6" fmla="*/ 972391 h 972391"/>
                      <a:gd name="connsiteX7" fmla="*/ 652000 w 975850"/>
                      <a:gd name="connsiteY7" fmla="*/ 972391 h 972391"/>
                      <a:gd name="connsiteX8" fmla="*/ 652000 w 975850"/>
                      <a:gd name="connsiteY8" fmla="*/ 330200 h 972391"/>
                      <a:gd name="connsiteX9" fmla="*/ 42077 w 975850"/>
                      <a:gd name="connsiteY9" fmla="*/ 332445 h 97239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975850" h="972391">
                        <a:moveTo>
                          <a:pt x="0" y="0"/>
                        </a:moveTo>
                        <a:lnTo>
                          <a:pt x="806797" y="0"/>
                        </a:lnTo>
                        <a:cubicBezTo>
                          <a:pt x="829593" y="0"/>
                          <a:pt x="851309" y="4620"/>
                          <a:pt x="871061" y="12974"/>
                        </a:cubicBezTo>
                        <a:lnTo>
                          <a:pt x="876384" y="16563"/>
                        </a:lnTo>
                        <a:lnTo>
                          <a:pt x="876954" y="16678"/>
                        </a:lnTo>
                        <a:cubicBezTo>
                          <a:pt x="935071" y="41259"/>
                          <a:pt x="975850" y="98806"/>
                          <a:pt x="975850" y="165878"/>
                        </a:cubicBezTo>
                        <a:lnTo>
                          <a:pt x="975850" y="972391"/>
                        </a:lnTo>
                        <a:lnTo>
                          <a:pt x="652000" y="972391"/>
                        </a:lnTo>
                        <a:lnTo>
                          <a:pt x="652000" y="330200"/>
                        </a:lnTo>
                        <a:lnTo>
                          <a:pt x="42077" y="332445"/>
                        </a:lnTo>
                      </a:path>
                    </a:pathLst>
                  </a:custGeom>
                  <a:solidFill>
                    <a:srgbClr val="0070C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</p:grpSp>
        <p:grpSp>
          <p:nvGrpSpPr>
            <p:cNvPr id="778" name="グループ化 777"/>
            <p:cNvGrpSpPr/>
            <p:nvPr/>
          </p:nvGrpSpPr>
          <p:grpSpPr>
            <a:xfrm>
              <a:off x="2211748" y="5240991"/>
              <a:ext cx="711316" cy="398955"/>
              <a:chOff x="2859979" y="1731565"/>
              <a:chExt cx="505317" cy="283417"/>
            </a:xfrm>
          </p:grpSpPr>
          <p:sp>
            <p:nvSpPr>
              <p:cNvPr id="789" name="角丸四角形 788"/>
              <p:cNvSpPr/>
              <p:nvPr/>
            </p:nvSpPr>
            <p:spPr>
              <a:xfrm>
                <a:off x="2903829" y="1973885"/>
                <a:ext cx="417617" cy="41097"/>
              </a:xfrm>
              <a:prstGeom prst="roundRect">
                <a:avLst/>
              </a:prstGeom>
              <a:solidFill>
                <a:sysClr val="window" lastClr="FFFFFF">
                  <a:lumMod val="6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90" name="角丸四角形 789"/>
              <p:cNvSpPr/>
              <p:nvPr/>
            </p:nvSpPr>
            <p:spPr>
              <a:xfrm>
                <a:off x="2923666" y="1990337"/>
                <a:ext cx="361238" cy="24645"/>
              </a:xfrm>
              <a:prstGeom prst="roundRect">
                <a:avLst/>
              </a:prstGeom>
              <a:pattFill prst="dkVert">
                <a:fgClr>
                  <a:sysClr val="window" lastClr="FFFFFF">
                    <a:lumMod val="65000"/>
                  </a:sysClr>
                </a:fgClr>
                <a:bgClr>
                  <a:sysClr val="windowText" lastClr="000000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91" name="円/楕円 790"/>
              <p:cNvSpPr/>
              <p:nvPr/>
            </p:nvSpPr>
            <p:spPr>
              <a:xfrm>
                <a:off x="3297007" y="1988676"/>
                <a:ext cx="13156" cy="14808"/>
              </a:xfrm>
              <a:prstGeom prst="ellipse">
                <a:avLst/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92" name="台形 791"/>
              <p:cNvSpPr/>
              <p:nvPr/>
            </p:nvSpPr>
            <p:spPr>
              <a:xfrm rot="10800000">
                <a:off x="2859979" y="1754129"/>
                <a:ext cx="505317" cy="219755"/>
              </a:xfrm>
              <a:prstGeom prst="trapezoid">
                <a:avLst/>
              </a:prstGeom>
              <a:solidFill>
                <a:sysClr val="window" lastClr="FFFFFF">
                  <a:lumMod val="6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93" name="台形 792"/>
              <p:cNvSpPr/>
              <p:nvPr/>
            </p:nvSpPr>
            <p:spPr>
              <a:xfrm rot="10800000" flipV="1">
                <a:off x="2859979" y="1731565"/>
                <a:ext cx="505317" cy="22563"/>
              </a:xfrm>
              <a:prstGeom prst="trapezoid">
                <a:avLst/>
              </a:prstGeom>
              <a:solidFill>
                <a:sysClr val="window" lastClr="FFFFFF">
                  <a:lumMod val="7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779" name="グループ化 778"/>
            <p:cNvGrpSpPr/>
            <p:nvPr/>
          </p:nvGrpSpPr>
          <p:grpSpPr>
            <a:xfrm>
              <a:off x="1483608" y="5431923"/>
              <a:ext cx="2192852" cy="794536"/>
              <a:chOff x="2342710" y="5764872"/>
              <a:chExt cx="1557797" cy="564437"/>
            </a:xfrm>
          </p:grpSpPr>
          <p:sp>
            <p:nvSpPr>
              <p:cNvPr id="780" name="正方形/長方形 4"/>
              <p:cNvSpPr/>
              <p:nvPr/>
            </p:nvSpPr>
            <p:spPr>
              <a:xfrm>
                <a:off x="2393007" y="5941975"/>
                <a:ext cx="1457203" cy="387334"/>
              </a:xfrm>
              <a:custGeom>
                <a:avLst/>
                <a:gdLst>
                  <a:gd name="connsiteX0" fmla="*/ 0 w 2952750"/>
                  <a:gd name="connsiteY0" fmla="*/ 0 h 1110614"/>
                  <a:gd name="connsiteX1" fmla="*/ 2952750 w 2952750"/>
                  <a:gd name="connsiteY1" fmla="*/ 0 h 1110614"/>
                  <a:gd name="connsiteX2" fmla="*/ 2952750 w 2952750"/>
                  <a:gd name="connsiteY2" fmla="*/ 1110614 h 1110614"/>
                  <a:gd name="connsiteX3" fmla="*/ 0 w 2952750"/>
                  <a:gd name="connsiteY3" fmla="*/ 1110614 h 1110614"/>
                  <a:gd name="connsiteX4" fmla="*/ 0 w 2952750"/>
                  <a:gd name="connsiteY4" fmla="*/ 0 h 1110614"/>
                  <a:gd name="connsiteX0" fmla="*/ 0 w 2952750"/>
                  <a:gd name="connsiteY0" fmla="*/ 0 h 1110614"/>
                  <a:gd name="connsiteX1" fmla="*/ 2952750 w 2952750"/>
                  <a:gd name="connsiteY1" fmla="*/ 0 h 1110614"/>
                  <a:gd name="connsiteX2" fmla="*/ 2952750 w 2952750"/>
                  <a:gd name="connsiteY2" fmla="*/ 1110614 h 1110614"/>
                  <a:gd name="connsiteX3" fmla="*/ 1340169 w 2952750"/>
                  <a:gd name="connsiteY3" fmla="*/ 1104900 h 1110614"/>
                  <a:gd name="connsiteX4" fmla="*/ 0 w 2952750"/>
                  <a:gd name="connsiteY4" fmla="*/ 1110614 h 1110614"/>
                  <a:gd name="connsiteX5" fmla="*/ 0 w 2952750"/>
                  <a:gd name="connsiteY5" fmla="*/ 0 h 1110614"/>
                  <a:gd name="connsiteX0" fmla="*/ 1340169 w 2952750"/>
                  <a:gd name="connsiteY0" fmla="*/ 1104900 h 1196340"/>
                  <a:gd name="connsiteX1" fmla="*/ 0 w 2952750"/>
                  <a:gd name="connsiteY1" fmla="*/ 1110614 h 1196340"/>
                  <a:gd name="connsiteX2" fmla="*/ 0 w 2952750"/>
                  <a:gd name="connsiteY2" fmla="*/ 0 h 1196340"/>
                  <a:gd name="connsiteX3" fmla="*/ 2952750 w 2952750"/>
                  <a:gd name="connsiteY3" fmla="*/ 0 h 1196340"/>
                  <a:gd name="connsiteX4" fmla="*/ 2952750 w 2952750"/>
                  <a:gd name="connsiteY4" fmla="*/ 1110614 h 1196340"/>
                  <a:gd name="connsiteX5" fmla="*/ 1431609 w 2952750"/>
                  <a:gd name="connsiteY5" fmla="*/ 1196340 h 1196340"/>
                  <a:gd name="connsiteX0" fmla="*/ 1340169 w 2952750"/>
                  <a:gd name="connsiteY0" fmla="*/ 1104900 h 1110614"/>
                  <a:gd name="connsiteX1" fmla="*/ 0 w 2952750"/>
                  <a:gd name="connsiteY1" fmla="*/ 1110614 h 1110614"/>
                  <a:gd name="connsiteX2" fmla="*/ 0 w 2952750"/>
                  <a:gd name="connsiteY2" fmla="*/ 0 h 1110614"/>
                  <a:gd name="connsiteX3" fmla="*/ 2952750 w 2952750"/>
                  <a:gd name="connsiteY3" fmla="*/ 0 h 1110614"/>
                  <a:gd name="connsiteX4" fmla="*/ 2952750 w 2952750"/>
                  <a:gd name="connsiteY4" fmla="*/ 1110614 h 1110614"/>
                  <a:gd name="connsiteX0" fmla="*/ 0 w 2952750"/>
                  <a:gd name="connsiteY0" fmla="*/ 1110614 h 1110614"/>
                  <a:gd name="connsiteX1" fmla="*/ 0 w 2952750"/>
                  <a:gd name="connsiteY1" fmla="*/ 0 h 1110614"/>
                  <a:gd name="connsiteX2" fmla="*/ 2952750 w 2952750"/>
                  <a:gd name="connsiteY2" fmla="*/ 0 h 1110614"/>
                  <a:gd name="connsiteX3" fmla="*/ 2952750 w 2952750"/>
                  <a:gd name="connsiteY3" fmla="*/ 1110614 h 11106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952750" h="1110614">
                    <a:moveTo>
                      <a:pt x="0" y="1110614"/>
                    </a:moveTo>
                    <a:lnTo>
                      <a:pt x="0" y="0"/>
                    </a:lnTo>
                    <a:lnTo>
                      <a:pt x="2952750" y="0"/>
                    </a:lnTo>
                    <a:lnTo>
                      <a:pt x="2952750" y="1110614"/>
                    </a:lnTo>
                  </a:path>
                </a:pathLst>
              </a:custGeom>
              <a:solidFill>
                <a:srgbClr val="FFC000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81" name="正方形/長方形 780"/>
              <p:cNvSpPr/>
              <p:nvPr/>
            </p:nvSpPr>
            <p:spPr>
              <a:xfrm>
                <a:off x="2393007" y="5941975"/>
                <a:ext cx="1457203" cy="42306"/>
              </a:xfrm>
              <a:prstGeom prst="rect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82" name="正方形/長方形 781"/>
              <p:cNvSpPr/>
              <p:nvPr/>
            </p:nvSpPr>
            <p:spPr>
              <a:xfrm>
                <a:off x="2342710" y="5915651"/>
                <a:ext cx="1557797" cy="35725"/>
              </a:xfrm>
              <a:prstGeom prst="rect">
                <a:avLst/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83" name="正方形/長方形 782"/>
              <p:cNvSpPr/>
              <p:nvPr/>
            </p:nvSpPr>
            <p:spPr>
              <a:xfrm>
                <a:off x="2396951" y="5808745"/>
                <a:ext cx="263636" cy="38949"/>
              </a:xfrm>
              <a:prstGeom prst="rect">
                <a:avLst/>
              </a:prstGeom>
              <a:solidFill>
                <a:srgbClr val="00206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84" name="正方形/長方形 783"/>
              <p:cNvSpPr/>
              <p:nvPr/>
            </p:nvSpPr>
            <p:spPr>
              <a:xfrm>
                <a:off x="2417340" y="5848902"/>
                <a:ext cx="263636" cy="66749"/>
              </a:xfrm>
              <a:prstGeom prst="rect">
                <a:avLst/>
              </a:pr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785" name="グループ化 784"/>
              <p:cNvGrpSpPr/>
              <p:nvPr/>
            </p:nvGrpSpPr>
            <p:grpSpPr>
              <a:xfrm>
                <a:off x="3540962" y="5765228"/>
                <a:ext cx="218851" cy="150422"/>
                <a:chOff x="2460964" y="4560022"/>
                <a:chExt cx="443460" cy="304803"/>
              </a:xfrm>
            </p:grpSpPr>
            <p:sp>
              <p:nvSpPr>
                <p:cNvPr id="787" name="ドーナツ 786"/>
                <p:cNvSpPr/>
                <p:nvPr/>
              </p:nvSpPr>
              <p:spPr>
                <a:xfrm>
                  <a:off x="2710880" y="4580633"/>
                  <a:ext cx="193544" cy="193544"/>
                </a:xfrm>
                <a:prstGeom prst="donut">
                  <a:avLst>
                    <a:gd name="adj" fmla="val 19182"/>
                  </a:avLst>
                </a:prstGeom>
                <a:solidFill>
                  <a:sysClr val="window" lastClr="FFFFFF">
                    <a:lumMod val="7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88" name="台形 787"/>
                <p:cNvSpPr/>
                <p:nvPr/>
              </p:nvSpPr>
              <p:spPr>
                <a:xfrm rot="10800000">
                  <a:off x="2460964" y="4560022"/>
                  <a:ext cx="351914" cy="304803"/>
                </a:xfrm>
                <a:prstGeom prst="trapezoid">
                  <a:avLst>
                    <a:gd name="adj" fmla="val 20618"/>
                  </a:avLst>
                </a:prstGeom>
                <a:solidFill>
                  <a:sysClr val="window" lastClr="FFFFFF">
                    <a:lumMod val="7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786" name="正方形/長方形 785"/>
              <p:cNvSpPr/>
              <p:nvPr/>
            </p:nvSpPr>
            <p:spPr>
              <a:xfrm>
                <a:off x="2447091" y="5764872"/>
                <a:ext cx="263636" cy="38949"/>
              </a:xfrm>
              <a:prstGeom prst="rect">
                <a:avLst/>
              </a:prstGeom>
              <a:solidFill>
                <a:srgbClr val="70AD47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818" name="グループ化 817"/>
          <p:cNvGrpSpPr>
            <a:grpSpLocks noChangeAspect="1"/>
          </p:cNvGrpSpPr>
          <p:nvPr/>
        </p:nvGrpSpPr>
        <p:grpSpPr>
          <a:xfrm>
            <a:off x="4090423" y="4797363"/>
            <a:ext cx="1754283" cy="1506356"/>
            <a:chOff x="4048514" y="4343514"/>
            <a:chExt cx="2192854" cy="1882945"/>
          </a:xfrm>
        </p:grpSpPr>
        <p:grpSp>
          <p:nvGrpSpPr>
            <p:cNvPr id="819" name="グループ化 818"/>
            <p:cNvGrpSpPr/>
            <p:nvPr/>
          </p:nvGrpSpPr>
          <p:grpSpPr>
            <a:xfrm>
              <a:off x="4592522" y="4343514"/>
              <a:ext cx="1035769" cy="1325799"/>
              <a:chOff x="7924378" y="2989444"/>
              <a:chExt cx="1035769" cy="1325799"/>
            </a:xfrm>
          </p:grpSpPr>
          <p:sp>
            <p:nvSpPr>
              <p:cNvPr id="849" name="フリーフォーム 848"/>
              <p:cNvSpPr/>
              <p:nvPr/>
            </p:nvSpPr>
            <p:spPr>
              <a:xfrm>
                <a:off x="8078541" y="2989444"/>
                <a:ext cx="731898" cy="986617"/>
              </a:xfrm>
              <a:custGeom>
                <a:avLst/>
                <a:gdLst>
                  <a:gd name="connsiteX0" fmla="*/ 425446 w 850891"/>
                  <a:gd name="connsiteY0" fmla="*/ 0 h 1027118"/>
                  <a:gd name="connsiteX1" fmla="*/ 726282 w 850891"/>
                  <a:gd name="connsiteY1" fmla="*/ 124610 h 1027118"/>
                  <a:gd name="connsiteX2" fmla="*/ 726281 w 850891"/>
                  <a:gd name="connsiteY2" fmla="*/ 124610 h 1027118"/>
                  <a:gd name="connsiteX3" fmla="*/ 726281 w 850891"/>
                  <a:gd name="connsiteY3" fmla="*/ 726283 h 1027118"/>
                  <a:gd name="connsiteX4" fmla="*/ 425446 w 850891"/>
                  <a:gd name="connsiteY4" fmla="*/ 1027118 h 1027118"/>
                  <a:gd name="connsiteX5" fmla="*/ 124609 w 850891"/>
                  <a:gd name="connsiteY5" fmla="*/ 726282 h 1027118"/>
                  <a:gd name="connsiteX6" fmla="*/ 124609 w 850891"/>
                  <a:gd name="connsiteY6" fmla="*/ 124610 h 1027118"/>
                  <a:gd name="connsiteX7" fmla="*/ 425446 w 850891"/>
                  <a:gd name="connsiteY7" fmla="*/ 0 h 10271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50891" h="1027118">
                    <a:moveTo>
                      <a:pt x="425446" y="0"/>
                    </a:moveTo>
                    <a:cubicBezTo>
                      <a:pt x="534327" y="0"/>
                      <a:pt x="643208" y="41537"/>
                      <a:pt x="726282" y="124610"/>
                    </a:cubicBezTo>
                    <a:lnTo>
                      <a:pt x="726281" y="124610"/>
                    </a:lnTo>
                    <a:cubicBezTo>
                      <a:pt x="892428" y="290757"/>
                      <a:pt x="892428" y="560136"/>
                      <a:pt x="726281" y="726283"/>
                    </a:cubicBezTo>
                    <a:lnTo>
                      <a:pt x="425446" y="1027118"/>
                    </a:lnTo>
                    <a:lnTo>
                      <a:pt x="124609" y="726282"/>
                    </a:lnTo>
                    <a:cubicBezTo>
                      <a:pt x="-41537" y="560135"/>
                      <a:pt x="-41537" y="290757"/>
                      <a:pt x="124609" y="124610"/>
                    </a:cubicBezTo>
                    <a:cubicBezTo>
                      <a:pt x="207683" y="41537"/>
                      <a:pt x="316565" y="0"/>
                      <a:pt x="425446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50" name="片側の 2 つの角を丸めた四角形 849"/>
              <p:cNvSpPr/>
              <p:nvPr/>
            </p:nvSpPr>
            <p:spPr>
              <a:xfrm rot="10800000">
                <a:off x="8370285" y="3618768"/>
                <a:ext cx="139982" cy="24436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9966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51" name="円/楕円 238"/>
              <p:cNvSpPr/>
              <p:nvPr/>
            </p:nvSpPr>
            <p:spPr>
              <a:xfrm>
                <a:off x="8150754" y="3225897"/>
                <a:ext cx="579044" cy="507499"/>
              </a:xfrm>
              <a:custGeom>
                <a:avLst/>
                <a:gdLst>
                  <a:gd name="connsiteX0" fmla="*/ 0 w 579044"/>
                  <a:gd name="connsiteY0" fmla="*/ 318294 h 636588"/>
                  <a:gd name="connsiteX1" fmla="*/ 289522 w 579044"/>
                  <a:gd name="connsiteY1" fmla="*/ 0 h 636588"/>
                  <a:gd name="connsiteX2" fmla="*/ 579044 w 579044"/>
                  <a:gd name="connsiteY2" fmla="*/ 318294 h 636588"/>
                  <a:gd name="connsiteX3" fmla="*/ 289522 w 579044"/>
                  <a:gd name="connsiteY3" fmla="*/ 636588 h 636588"/>
                  <a:gd name="connsiteX4" fmla="*/ 0 w 579044"/>
                  <a:gd name="connsiteY4" fmla="*/ 318294 h 636588"/>
                  <a:gd name="connsiteX0" fmla="*/ 0 w 579044"/>
                  <a:gd name="connsiteY0" fmla="*/ 318294 h 636588"/>
                  <a:gd name="connsiteX1" fmla="*/ 289522 w 579044"/>
                  <a:gd name="connsiteY1" fmla="*/ 0 h 636588"/>
                  <a:gd name="connsiteX2" fmla="*/ 579044 w 579044"/>
                  <a:gd name="connsiteY2" fmla="*/ 318294 h 636588"/>
                  <a:gd name="connsiteX3" fmla="*/ 289522 w 579044"/>
                  <a:gd name="connsiteY3" fmla="*/ 636588 h 636588"/>
                  <a:gd name="connsiteX4" fmla="*/ 0 w 579044"/>
                  <a:gd name="connsiteY4" fmla="*/ 318294 h 636588"/>
                  <a:gd name="connsiteX0" fmla="*/ 0 w 579044"/>
                  <a:gd name="connsiteY0" fmla="*/ 318294 h 636588"/>
                  <a:gd name="connsiteX1" fmla="*/ 289522 w 579044"/>
                  <a:gd name="connsiteY1" fmla="*/ 0 h 636588"/>
                  <a:gd name="connsiteX2" fmla="*/ 579044 w 579044"/>
                  <a:gd name="connsiteY2" fmla="*/ 318294 h 636588"/>
                  <a:gd name="connsiteX3" fmla="*/ 289522 w 579044"/>
                  <a:gd name="connsiteY3" fmla="*/ 636588 h 636588"/>
                  <a:gd name="connsiteX4" fmla="*/ 0 w 579044"/>
                  <a:gd name="connsiteY4" fmla="*/ 318294 h 636588"/>
                  <a:gd name="connsiteX0" fmla="*/ 289522 w 579044"/>
                  <a:gd name="connsiteY0" fmla="*/ 0 h 636588"/>
                  <a:gd name="connsiteX1" fmla="*/ 579044 w 579044"/>
                  <a:gd name="connsiteY1" fmla="*/ 318294 h 636588"/>
                  <a:gd name="connsiteX2" fmla="*/ 289522 w 579044"/>
                  <a:gd name="connsiteY2" fmla="*/ 636588 h 636588"/>
                  <a:gd name="connsiteX3" fmla="*/ 0 w 579044"/>
                  <a:gd name="connsiteY3" fmla="*/ 318294 h 636588"/>
                  <a:gd name="connsiteX4" fmla="*/ 380962 w 579044"/>
                  <a:gd name="connsiteY4" fmla="*/ 91440 h 636588"/>
                  <a:gd name="connsiteX0" fmla="*/ 289522 w 579044"/>
                  <a:gd name="connsiteY0" fmla="*/ 0 h 636588"/>
                  <a:gd name="connsiteX1" fmla="*/ 579044 w 579044"/>
                  <a:gd name="connsiteY1" fmla="*/ 318294 h 636588"/>
                  <a:gd name="connsiteX2" fmla="*/ 289522 w 579044"/>
                  <a:gd name="connsiteY2" fmla="*/ 636588 h 636588"/>
                  <a:gd name="connsiteX3" fmla="*/ 0 w 579044"/>
                  <a:gd name="connsiteY3" fmla="*/ 318294 h 636588"/>
                  <a:gd name="connsiteX4" fmla="*/ 342862 w 579044"/>
                  <a:gd name="connsiteY4" fmla="*/ 170815 h 636588"/>
                  <a:gd name="connsiteX0" fmla="*/ 349847 w 579044"/>
                  <a:gd name="connsiteY0" fmla="*/ 39186 h 507499"/>
                  <a:gd name="connsiteX1" fmla="*/ 579044 w 579044"/>
                  <a:gd name="connsiteY1" fmla="*/ 189205 h 507499"/>
                  <a:gd name="connsiteX2" fmla="*/ 289522 w 579044"/>
                  <a:gd name="connsiteY2" fmla="*/ 507499 h 507499"/>
                  <a:gd name="connsiteX3" fmla="*/ 0 w 579044"/>
                  <a:gd name="connsiteY3" fmla="*/ 189205 h 507499"/>
                  <a:gd name="connsiteX4" fmla="*/ 342862 w 579044"/>
                  <a:gd name="connsiteY4" fmla="*/ 41726 h 507499"/>
                  <a:gd name="connsiteX0" fmla="*/ 349847 w 579044"/>
                  <a:gd name="connsiteY0" fmla="*/ 39186 h 507499"/>
                  <a:gd name="connsiteX1" fmla="*/ 579044 w 579044"/>
                  <a:gd name="connsiteY1" fmla="*/ 189205 h 507499"/>
                  <a:gd name="connsiteX2" fmla="*/ 289522 w 579044"/>
                  <a:gd name="connsiteY2" fmla="*/ 507499 h 507499"/>
                  <a:gd name="connsiteX3" fmla="*/ 0 w 579044"/>
                  <a:gd name="connsiteY3" fmla="*/ 189205 h 507499"/>
                  <a:gd name="connsiteX4" fmla="*/ 342862 w 579044"/>
                  <a:gd name="connsiteY4" fmla="*/ 41726 h 5074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79044" h="507499">
                    <a:moveTo>
                      <a:pt x="349847" y="39186"/>
                    </a:moveTo>
                    <a:cubicBezTo>
                      <a:pt x="497046" y="-33839"/>
                      <a:pt x="579044" y="13416"/>
                      <a:pt x="579044" y="189205"/>
                    </a:cubicBezTo>
                    <a:cubicBezTo>
                      <a:pt x="579044" y="364994"/>
                      <a:pt x="449421" y="507499"/>
                      <a:pt x="289522" y="507499"/>
                    </a:cubicBezTo>
                    <a:cubicBezTo>
                      <a:pt x="129623" y="507499"/>
                      <a:pt x="0" y="364994"/>
                      <a:pt x="0" y="189205"/>
                    </a:cubicBezTo>
                    <a:cubicBezTo>
                      <a:pt x="0" y="13416"/>
                      <a:pt x="91523" y="-49714"/>
                      <a:pt x="342862" y="41726"/>
                    </a:cubicBezTo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52" name="フリーフォーム 851"/>
              <p:cNvSpPr/>
              <p:nvPr/>
            </p:nvSpPr>
            <p:spPr>
              <a:xfrm>
                <a:off x="8155267" y="3173853"/>
                <a:ext cx="574531" cy="154607"/>
              </a:xfrm>
              <a:custGeom>
                <a:avLst/>
                <a:gdLst>
                  <a:gd name="connsiteX0" fmla="*/ 287487 w 574531"/>
                  <a:gd name="connsiteY0" fmla="*/ 0 h 142237"/>
                  <a:gd name="connsiteX1" fmla="*/ 541357 w 574531"/>
                  <a:gd name="connsiteY1" fmla="*/ 37116 h 142237"/>
                  <a:gd name="connsiteX2" fmla="*/ 565729 w 574531"/>
                  <a:gd name="connsiteY2" fmla="*/ 49875 h 142237"/>
                  <a:gd name="connsiteX3" fmla="*/ 574531 w 574531"/>
                  <a:gd name="connsiteY3" fmla="*/ 142237 h 142237"/>
                  <a:gd name="connsiteX4" fmla="*/ 507831 w 574531"/>
                  <a:gd name="connsiteY4" fmla="*/ 105999 h 142237"/>
                  <a:gd name="connsiteX5" fmla="*/ 499725 w 574531"/>
                  <a:gd name="connsiteY5" fmla="*/ 90229 h 142237"/>
                  <a:gd name="connsiteX6" fmla="*/ 504681 w 574531"/>
                  <a:gd name="connsiteY6" fmla="*/ 142237 h 142237"/>
                  <a:gd name="connsiteX7" fmla="*/ 437981 w 574531"/>
                  <a:gd name="connsiteY7" fmla="*/ 105999 h 142237"/>
                  <a:gd name="connsiteX8" fmla="*/ 429875 w 574531"/>
                  <a:gd name="connsiteY8" fmla="*/ 90229 h 142237"/>
                  <a:gd name="connsiteX9" fmla="*/ 434831 w 574531"/>
                  <a:gd name="connsiteY9" fmla="*/ 142237 h 142237"/>
                  <a:gd name="connsiteX10" fmla="*/ 368131 w 574531"/>
                  <a:gd name="connsiteY10" fmla="*/ 105999 h 142237"/>
                  <a:gd name="connsiteX11" fmla="*/ 360025 w 574531"/>
                  <a:gd name="connsiteY11" fmla="*/ 90229 h 142237"/>
                  <a:gd name="connsiteX12" fmla="*/ 364981 w 574531"/>
                  <a:gd name="connsiteY12" fmla="*/ 142237 h 142237"/>
                  <a:gd name="connsiteX13" fmla="*/ 298281 w 574531"/>
                  <a:gd name="connsiteY13" fmla="*/ 105999 h 142237"/>
                  <a:gd name="connsiteX14" fmla="*/ 294073 w 574531"/>
                  <a:gd name="connsiteY14" fmla="*/ 97812 h 142237"/>
                  <a:gd name="connsiteX15" fmla="*/ 298306 w 574531"/>
                  <a:gd name="connsiteY15" fmla="*/ 142237 h 142237"/>
                  <a:gd name="connsiteX16" fmla="*/ 231606 w 574531"/>
                  <a:gd name="connsiteY16" fmla="*/ 105999 h 142237"/>
                  <a:gd name="connsiteX17" fmla="*/ 223500 w 574531"/>
                  <a:gd name="connsiteY17" fmla="*/ 90229 h 142237"/>
                  <a:gd name="connsiteX18" fmla="*/ 228456 w 574531"/>
                  <a:gd name="connsiteY18" fmla="*/ 142237 h 142237"/>
                  <a:gd name="connsiteX19" fmla="*/ 161756 w 574531"/>
                  <a:gd name="connsiteY19" fmla="*/ 105999 h 142237"/>
                  <a:gd name="connsiteX20" fmla="*/ 153650 w 574531"/>
                  <a:gd name="connsiteY20" fmla="*/ 90229 h 142237"/>
                  <a:gd name="connsiteX21" fmla="*/ 158606 w 574531"/>
                  <a:gd name="connsiteY21" fmla="*/ 142237 h 142237"/>
                  <a:gd name="connsiteX22" fmla="*/ 91906 w 574531"/>
                  <a:gd name="connsiteY22" fmla="*/ 105999 h 142237"/>
                  <a:gd name="connsiteX23" fmla="*/ 83800 w 574531"/>
                  <a:gd name="connsiteY23" fmla="*/ 90229 h 142237"/>
                  <a:gd name="connsiteX24" fmla="*/ 88756 w 574531"/>
                  <a:gd name="connsiteY24" fmla="*/ 142237 h 142237"/>
                  <a:gd name="connsiteX25" fmla="*/ 1841 w 574531"/>
                  <a:gd name="connsiteY25" fmla="*/ 66672 h 142237"/>
                  <a:gd name="connsiteX26" fmla="*/ 0 w 574531"/>
                  <a:gd name="connsiteY26" fmla="*/ 54715 h 142237"/>
                  <a:gd name="connsiteX27" fmla="*/ 33617 w 574531"/>
                  <a:gd name="connsiteY27" fmla="*/ 37116 h 142237"/>
                  <a:gd name="connsiteX28" fmla="*/ 287487 w 574531"/>
                  <a:gd name="connsiteY28" fmla="*/ 0 h 142237"/>
                  <a:gd name="connsiteX0" fmla="*/ 287487 w 574531"/>
                  <a:gd name="connsiteY0" fmla="*/ 0 h 142237"/>
                  <a:gd name="connsiteX1" fmla="*/ 541357 w 574531"/>
                  <a:gd name="connsiteY1" fmla="*/ 37116 h 142237"/>
                  <a:gd name="connsiteX2" fmla="*/ 565729 w 574531"/>
                  <a:gd name="connsiteY2" fmla="*/ 49875 h 142237"/>
                  <a:gd name="connsiteX3" fmla="*/ 574531 w 574531"/>
                  <a:gd name="connsiteY3" fmla="*/ 142237 h 142237"/>
                  <a:gd name="connsiteX4" fmla="*/ 507831 w 574531"/>
                  <a:gd name="connsiteY4" fmla="*/ 105999 h 142237"/>
                  <a:gd name="connsiteX5" fmla="*/ 499725 w 574531"/>
                  <a:gd name="connsiteY5" fmla="*/ 90229 h 142237"/>
                  <a:gd name="connsiteX6" fmla="*/ 504681 w 574531"/>
                  <a:gd name="connsiteY6" fmla="*/ 142237 h 142237"/>
                  <a:gd name="connsiteX7" fmla="*/ 437981 w 574531"/>
                  <a:gd name="connsiteY7" fmla="*/ 105999 h 142237"/>
                  <a:gd name="connsiteX8" fmla="*/ 429875 w 574531"/>
                  <a:gd name="connsiteY8" fmla="*/ 90229 h 142237"/>
                  <a:gd name="connsiteX9" fmla="*/ 434831 w 574531"/>
                  <a:gd name="connsiteY9" fmla="*/ 142237 h 142237"/>
                  <a:gd name="connsiteX10" fmla="*/ 368131 w 574531"/>
                  <a:gd name="connsiteY10" fmla="*/ 105999 h 142237"/>
                  <a:gd name="connsiteX11" fmla="*/ 360025 w 574531"/>
                  <a:gd name="connsiteY11" fmla="*/ 90229 h 142237"/>
                  <a:gd name="connsiteX12" fmla="*/ 364981 w 574531"/>
                  <a:gd name="connsiteY12" fmla="*/ 142237 h 142237"/>
                  <a:gd name="connsiteX13" fmla="*/ 298281 w 574531"/>
                  <a:gd name="connsiteY13" fmla="*/ 105999 h 142237"/>
                  <a:gd name="connsiteX14" fmla="*/ 294073 w 574531"/>
                  <a:gd name="connsiteY14" fmla="*/ 97812 h 142237"/>
                  <a:gd name="connsiteX15" fmla="*/ 298306 w 574531"/>
                  <a:gd name="connsiteY15" fmla="*/ 142237 h 142237"/>
                  <a:gd name="connsiteX16" fmla="*/ 231606 w 574531"/>
                  <a:gd name="connsiteY16" fmla="*/ 105999 h 142237"/>
                  <a:gd name="connsiteX17" fmla="*/ 223500 w 574531"/>
                  <a:gd name="connsiteY17" fmla="*/ 90229 h 142237"/>
                  <a:gd name="connsiteX18" fmla="*/ 228456 w 574531"/>
                  <a:gd name="connsiteY18" fmla="*/ 142237 h 142237"/>
                  <a:gd name="connsiteX19" fmla="*/ 161756 w 574531"/>
                  <a:gd name="connsiteY19" fmla="*/ 105999 h 142237"/>
                  <a:gd name="connsiteX20" fmla="*/ 153650 w 574531"/>
                  <a:gd name="connsiteY20" fmla="*/ 90229 h 142237"/>
                  <a:gd name="connsiteX21" fmla="*/ 158606 w 574531"/>
                  <a:gd name="connsiteY21" fmla="*/ 142237 h 142237"/>
                  <a:gd name="connsiteX22" fmla="*/ 91906 w 574531"/>
                  <a:gd name="connsiteY22" fmla="*/ 105999 h 142237"/>
                  <a:gd name="connsiteX23" fmla="*/ 83800 w 574531"/>
                  <a:gd name="connsiteY23" fmla="*/ 90229 h 142237"/>
                  <a:gd name="connsiteX24" fmla="*/ 88756 w 574531"/>
                  <a:gd name="connsiteY24" fmla="*/ 142237 h 142237"/>
                  <a:gd name="connsiteX25" fmla="*/ 1841 w 574531"/>
                  <a:gd name="connsiteY25" fmla="*/ 66672 h 142237"/>
                  <a:gd name="connsiteX26" fmla="*/ 0 w 574531"/>
                  <a:gd name="connsiteY26" fmla="*/ 54715 h 142237"/>
                  <a:gd name="connsiteX27" fmla="*/ 33617 w 574531"/>
                  <a:gd name="connsiteY27" fmla="*/ 37116 h 142237"/>
                  <a:gd name="connsiteX28" fmla="*/ 378927 w 574531"/>
                  <a:gd name="connsiteY28" fmla="*/ 54626 h 142237"/>
                  <a:gd name="connsiteX0" fmla="*/ 287487 w 574531"/>
                  <a:gd name="connsiteY0" fmla="*/ 0 h 142237"/>
                  <a:gd name="connsiteX1" fmla="*/ 541357 w 574531"/>
                  <a:gd name="connsiteY1" fmla="*/ 37116 h 142237"/>
                  <a:gd name="connsiteX2" fmla="*/ 565729 w 574531"/>
                  <a:gd name="connsiteY2" fmla="*/ 49875 h 142237"/>
                  <a:gd name="connsiteX3" fmla="*/ 574531 w 574531"/>
                  <a:gd name="connsiteY3" fmla="*/ 142237 h 142237"/>
                  <a:gd name="connsiteX4" fmla="*/ 507831 w 574531"/>
                  <a:gd name="connsiteY4" fmla="*/ 105999 h 142237"/>
                  <a:gd name="connsiteX5" fmla="*/ 499725 w 574531"/>
                  <a:gd name="connsiteY5" fmla="*/ 90229 h 142237"/>
                  <a:gd name="connsiteX6" fmla="*/ 504681 w 574531"/>
                  <a:gd name="connsiteY6" fmla="*/ 142237 h 142237"/>
                  <a:gd name="connsiteX7" fmla="*/ 437981 w 574531"/>
                  <a:gd name="connsiteY7" fmla="*/ 105999 h 142237"/>
                  <a:gd name="connsiteX8" fmla="*/ 429875 w 574531"/>
                  <a:gd name="connsiteY8" fmla="*/ 90229 h 142237"/>
                  <a:gd name="connsiteX9" fmla="*/ 434831 w 574531"/>
                  <a:gd name="connsiteY9" fmla="*/ 142237 h 142237"/>
                  <a:gd name="connsiteX10" fmla="*/ 368131 w 574531"/>
                  <a:gd name="connsiteY10" fmla="*/ 105999 h 142237"/>
                  <a:gd name="connsiteX11" fmla="*/ 360025 w 574531"/>
                  <a:gd name="connsiteY11" fmla="*/ 90229 h 142237"/>
                  <a:gd name="connsiteX12" fmla="*/ 364981 w 574531"/>
                  <a:gd name="connsiteY12" fmla="*/ 142237 h 142237"/>
                  <a:gd name="connsiteX13" fmla="*/ 298281 w 574531"/>
                  <a:gd name="connsiteY13" fmla="*/ 105999 h 142237"/>
                  <a:gd name="connsiteX14" fmla="*/ 294073 w 574531"/>
                  <a:gd name="connsiteY14" fmla="*/ 97812 h 142237"/>
                  <a:gd name="connsiteX15" fmla="*/ 298306 w 574531"/>
                  <a:gd name="connsiteY15" fmla="*/ 142237 h 142237"/>
                  <a:gd name="connsiteX16" fmla="*/ 231606 w 574531"/>
                  <a:gd name="connsiteY16" fmla="*/ 105999 h 142237"/>
                  <a:gd name="connsiteX17" fmla="*/ 223500 w 574531"/>
                  <a:gd name="connsiteY17" fmla="*/ 90229 h 142237"/>
                  <a:gd name="connsiteX18" fmla="*/ 228456 w 574531"/>
                  <a:gd name="connsiteY18" fmla="*/ 142237 h 142237"/>
                  <a:gd name="connsiteX19" fmla="*/ 161756 w 574531"/>
                  <a:gd name="connsiteY19" fmla="*/ 105999 h 142237"/>
                  <a:gd name="connsiteX20" fmla="*/ 153650 w 574531"/>
                  <a:gd name="connsiteY20" fmla="*/ 90229 h 142237"/>
                  <a:gd name="connsiteX21" fmla="*/ 158606 w 574531"/>
                  <a:gd name="connsiteY21" fmla="*/ 142237 h 142237"/>
                  <a:gd name="connsiteX22" fmla="*/ 91906 w 574531"/>
                  <a:gd name="connsiteY22" fmla="*/ 105999 h 142237"/>
                  <a:gd name="connsiteX23" fmla="*/ 83800 w 574531"/>
                  <a:gd name="connsiteY23" fmla="*/ 90229 h 142237"/>
                  <a:gd name="connsiteX24" fmla="*/ 88756 w 574531"/>
                  <a:gd name="connsiteY24" fmla="*/ 142237 h 142237"/>
                  <a:gd name="connsiteX25" fmla="*/ 1841 w 574531"/>
                  <a:gd name="connsiteY25" fmla="*/ 66672 h 142237"/>
                  <a:gd name="connsiteX26" fmla="*/ 0 w 574531"/>
                  <a:gd name="connsiteY26" fmla="*/ 54715 h 142237"/>
                  <a:gd name="connsiteX27" fmla="*/ 33617 w 574531"/>
                  <a:gd name="connsiteY27" fmla="*/ 37116 h 142237"/>
                  <a:gd name="connsiteX0" fmla="*/ 287487 w 574531"/>
                  <a:gd name="connsiteY0" fmla="*/ 0 h 142237"/>
                  <a:gd name="connsiteX1" fmla="*/ 541357 w 574531"/>
                  <a:gd name="connsiteY1" fmla="*/ 37116 h 142237"/>
                  <a:gd name="connsiteX2" fmla="*/ 565729 w 574531"/>
                  <a:gd name="connsiteY2" fmla="*/ 49875 h 142237"/>
                  <a:gd name="connsiteX3" fmla="*/ 574531 w 574531"/>
                  <a:gd name="connsiteY3" fmla="*/ 142237 h 142237"/>
                  <a:gd name="connsiteX4" fmla="*/ 507831 w 574531"/>
                  <a:gd name="connsiteY4" fmla="*/ 105999 h 142237"/>
                  <a:gd name="connsiteX5" fmla="*/ 499725 w 574531"/>
                  <a:gd name="connsiteY5" fmla="*/ 90229 h 142237"/>
                  <a:gd name="connsiteX6" fmla="*/ 504681 w 574531"/>
                  <a:gd name="connsiteY6" fmla="*/ 142237 h 142237"/>
                  <a:gd name="connsiteX7" fmla="*/ 437981 w 574531"/>
                  <a:gd name="connsiteY7" fmla="*/ 105999 h 142237"/>
                  <a:gd name="connsiteX8" fmla="*/ 429875 w 574531"/>
                  <a:gd name="connsiteY8" fmla="*/ 90229 h 142237"/>
                  <a:gd name="connsiteX9" fmla="*/ 434831 w 574531"/>
                  <a:gd name="connsiteY9" fmla="*/ 142237 h 142237"/>
                  <a:gd name="connsiteX10" fmla="*/ 368131 w 574531"/>
                  <a:gd name="connsiteY10" fmla="*/ 105999 h 142237"/>
                  <a:gd name="connsiteX11" fmla="*/ 360025 w 574531"/>
                  <a:gd name="connsiteY11" fmla="*/ 90229 h 142237"/>
                  <a:gd name="connsiteX12" fmla="*/ 364981 w 574531"/>
                  <a:gd name="connsiteY12" fmla="*/ 142237 h 142237"/>
                  <a:gd name="connsiteX13" fmla="*/ 298281 w 574531"/>
                  <a:gd name="connsiteY13" fmla="*/ 105999 h 142237"/>
                  <a:gd name="connsiteX14" fmla="*/ 294073 w 574531"/>
                  <a:gd name="connsiteY14" fmla="*/ 97812 h 142237"/>
                  <a:gd name="connsiteX15" fmla="*/ 298306 w 574531"/>
                  <a:gd name="connsiteY15" fmla="*/ 142237 h 142237"/>
                  <a:gd name="connsiteX16" fmla="*/ 231606 w 574531"/>
                  <a:gd name="connsiteY16" fmla="*/ 105999 h 142237"/>
                  <a:gd name="connsiteX17" fmla="*/ 223500 w 574531"/>
                  <a:gd name="connsiteY17" fmla="*/ 90229 h 142237"/>
                  <a:gd name="connsiteX18" fmla="*/ 228456 w 574531"/>
                  <a:gd name="connsiteY18" fmla="*/ 142237 h 142237"/>
                  <a:gd name="connsiteX19" fmla="*/ 161756 w 574531"/>
                  <a:gd name="connsiteY19" fmla="*/ 105999 h 142237"/>
                  <a:gd name="connsiteX20" fmla="*/ 153650 w 574531"/>
                  <a:gd name="connsiteY20" fmla="*/ 90229 h 142237"/>
                  <a:gd name="connsiteX21" fmla="*/ 158606 w 574531"/>
                  <a:gd name="connsiteY21" fmla="*/ 142237 h 142237"/>
                  <a:gd name="connsiteX22" fmla="*/ 91906 w 574531"/>
                  <a:gd name="connsiteY22" fmla="*/ 105999 h 142237"/>
                  <a:gd name="connsiteX23" fmla="*/ 83800 w 574531"/>
                  <a:gd name="connsiteY23" fmla="*/ 90229 h 142237"/>
                  <a:gd name="connsiteX24" fmla="*/ 88756 w 574531"/>
                  <a:gd name="connsiteY24" fmla="*/ 142237 h 142237"/>
                  <a:gd name="connsiteX25" fmla="*/ 1841 w 574531"/>
                  <a:gd name="connsiteY25" fmla="*/ 66672 h 142237"/>
                  <a:gd name="connsiteX26" fmla="*/ 0 w 574531"/>
                  <a:gd name="connsiteY26" fmla="*/ 54715 h 142237"/>
                  <a:gd name="connsiteX0" fmla="*/ 541357 w 574531"/>
                  <a:gd name="connsiteY0" fmla="*/ 0 h 105121"/>
                  <a:gd name="connsiteX1" fmla="*/ 565729 w 574531"/>
                  <a:gd name="connsiteY1" fmla="*/ 12759 h 105121"/>
                  <a:gd name="connsiteX2" fmla="*/ 574531 w 574531"/>
                  <a:gd name="connsiteY2" fmla="*/ 105121 h 105121"/>
                  <a:gd name="connsiteX3" fmla="*/ 507831 w 574531"/>
                  <a:gd name="connsiteY3" fmla="*/ 68883 h 105121"/>
                  <a:gd name="connsiteX4" fmla="*/ 499725 w 574531"/>
                  <a:gd name="connsiteY4" fmla="*/ 53113 h 105121"/>
                  <a:gd name="connsiteX5" fmla="*/ 504681 w 574531"/>
                  <a:gd name="connsiteY5" fmla="*/ 105121 h 105121"/>
                  <a:gd name="connsiteX6" fmla="*/ 437981 w 574531"/>
                  <a:gd name="connsiteY6" fmla="*/ 68883 h 105121"/>
                  <a:gd name="connsiteX7" fmla="*/ 429875 w 574531"/>
                  <a:gd name="connsiteY7" fmla="*/ 53113 h 105121"/>
                  <a:gd name="connsiteX8" fmla="*/ 434831 w 574531"/>
                  <a:gd name="connsiteY8" fmla="*/ 105121 h 105121"/>
                  <a:gd name="connsiteX9" fmla="*/ 368131 w 574531"/>
                  <a:gd name="connsiteY9" fmla="*/ 68883 h 105121"/>
                  <a:gd name="connsiteX10" fmla="*/ 360025 w 574531"/>
                  <a:gd name="connsiteY10" fmla="*/ 53113 h 105121"/>
                  <a:gd name="connsiteX11" fmla="*/ 364981 w 574531"/>
                  <a:gd name="connsiteY11" fmla="*/ 105121 h 105121"/>
                  <a:gd name="connsiteX12" fmla="*/ 298281 w 574531"/>
                  <a:gd name="connsiteY12" fmla="*/ 68883 h 105121"/>
                  <a:gd name="connsiteX13" fmla="*/ 294073 w 574531"/>
                  <a:gd name="connsiteY13" fmla="*/ 60696 h 105121"/>
                  <a:gd name="connsiteX14" fmla="*/ 298306 w 574531"/>
                  <a:gd name="connsiteY14" fmla="*/ 105121 h 105121"/>
                  <a:gd name="connsiteX15" fmla="*/ 231606 w 574531"/>
                  <a:gd name="connsiteY15" fmla="*/ 68883 h 105121"/>
                  <a:gd name="connsiteX16" fmla="*/ 223500 w 574531"/>
                  <a:gd name="connsiteY16" fmla="*/ 53113 h 105121"/>
                  <a:gd name="connsiteX17" fmla="*/ 228456 w 574531"/>
                  <a:gd name="connsiteY17" fmla="*/ 105121 h 105121"/>
                  <a:gd name="connsiteX18" fmla="*/ 161756 w 574531"/>
                  <a:gd name="connsiteY18" fmla="*/ 68883 h 105121"/>
                  <a:gd name="connsiteX19" fmla="*/ 153650 w 574531"/>
                  <a:gd name="connsiteY19" fmla="*/ 53113 h 105121"/>
                  <a:gd name="connsiteX20" fmla="*/ 158606 w 574531"/>
                  <a:gd name="connsiteY20" fmla="*/ 105121 h 105121"/>
                  <a:gd name="connsiteX21" fmla="*/ 91906 w 574531"/>
                  <a:gd name="connsiteY21" fmla="*/ 68883 h 105121"/>
                  <a:gd name="connsiteX22" fmla="*/ 83800 w 574531"/>
                  <a:gd name="connsiteY22" fmla="*/ 53113 h 105121"/>
                  <a:gd name="connsiteX23" fmla="*/ 88756 w 574531"/>
                  <a:gd name="connsiteY23" fmla="*/ 105121 h 105121"/>
                  <a:gd name="connsiteX24" fmla="*/ 1841 w 574531"/>
                  <a:gd name="connsiteY24" fmla="*/ 29556 h 105121"/>
                  <a:gd name="connsiteX25" fmla="*/ 0 w 574531"/>
                  <a:gd name="connsiteY25" fmla="*/ 17599 h 105121"/>
                  <a:gd name="connsiteX0" fmla="*/ 565729 w 574531"/>
                  <a:gd name="connsiteY0" fmla="*/ 0 h 92362"/>
                  <a:gd name="connsiteX1" fmla="*/ 574531 w 574531"/>
                  <a:gd name="connsiteY1" fmla="*/ 92362 h 92362"/>
                  <a:gd name="connsiteX2" fmla="*/ 507831 w 574531"/>
                  <a:gd name="connsiteY2" fmla="*/ 56124 h 92362"/>
                  <a:gd name="connsiteX3" fmla="*/ 499725 w 574531"/>
                  <a:gd name="connsiteY3" fmla="*/ 40354 h 92362"/>
                  <a:gd name="connsiteX4" fmla="*/ 504681 w 574531"/>
                  <a:gd name="connsiteY4" fmla="*/ 92362 h 92362"/>
                  <a:gd name="connsiteX5" fmla="*/ 437981 w 574531"/>
                  <a:gd name="connsiteY5" fmla="*/ 56124 h 92362"/>
                  <a:gd name="connsiteX6" fmla="*/ 429875 w 574531"/>
                  <a:gd name="connsiteY6" fmla="*/ 40354 h 92362"/>
                  <a:gd name="connsiteX7" fmla="*/ 434831 w 574531"/>
                  <a:gd name="connsiteY7" fmla="*/ 92362 h 92362"/>
                  <a:gd name="connsiteX8" fmla="*/ 368131 w 574531"/>
                  <a:gd name="connsiteY8" fmla="*/ 56124 h 92362"/>
                  <a:gd name="connsiteX9" fmla="*/ 360025 w 574531"/>
                  <a:gd name="connsiteY9" fmla="*/ 40354 h 92362"/>
                  <a:gd name="connsiteX10" fmla="*/ 364981 w 574531"/>
                  <a:gd name="connsiteY10" fmla="*/ 92362 h 92362"/>
                  <a:gd name="connsiteX11" fmla="*/ 298281 w 574531"/>
                  <a:gd name="connsiteY11" fmla="*/ 56124 h 92362"/>
                  <a:gd name="connsiteX12" fmla="*/ 294073 w 574531"/>
                  <a:gd name="connsiteY12" fmla="*/ 47937 h 92362"/>
                  <a:gd name="connsiteX13" fmla="*/ 298306 w 574531"/>
                  <a:gd name="connsiteY13" fmla="*/ 92362 h 92362"/>
                  <a:gd name="connsiteX14" fmla="*/ 231606 w 574531"/>
                  <a:gd name="connsiteY14" fmla="*/ 56124 h 92362"/>
                  <a:gd name="connsiteX15" fmla="*/ 223500 w 574531"/>
                  <a:gd name="connsiteY15" fmla="*/ 40354 h 92362"/>
                  <a:gd name="connsiteX16" fmla="*/ 228456 w 574531"/>
                  <a:gd name="connsiteY16" fmla="*/ 92362 h 92362"/>
                  <a:gd name="connsiteX17" fmla="*/ 161756 w 574531"/>
                  <a:gd name="connsiteY17" fmla="*/ 56124 h 92362"/>
                  <a:gd name="connsiteX18" fmla="*/ 153650 w 574531"/>
                  <a:gd name="connsiteY18" fmla="*/ 40354 h 92362"/>
                  <a:gd name="connsiteX19" fmla="*/ 158606 w 574531"/>
                  <a:gd name="connsiteY19" fmla="*/ 92362 h 92362"/>
                  <a:gd name="connsiteX20" fmla="*/ 91906 w 574531"/>
                  <a:gd name="connsiteY20" fmla="*/ 56124 h 92362"/>
                  <a:gd name="connsiteX21" fmla="*/ 83800 w 574531"/>
                  <a:gd name="connsiteY21" fmla="*/ 40354 h 92362"/>
                  <a:gd name="connsiteX22" fmla="*/ 88756 w 574531"/>
                  <a:gd name="connsiteY22" fmla="*/ 92362 h 92362"/>
                  <a:gd name="connsiteX23" fmla="*/ 1841 w 574531"/>
                  <a:gd name="connsiteY23" fmla="*/ 16797 h 92362"/>
                  <a:gd name="connsiteX24" fmla="*/ 0 w 574531"/>
                  <a:gd name="connsiteY24" fmla="*/ 4840 h 923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574531" h="92362">
                    <a:moveTo>
                      <a:pt x="565729" y="0"/>
                    </a:moveTo>
                    <a:lnTo>
                      <a:pt x="574531" y="92362"/>
                    </a:lnTo>
                    <a:cubicBezTo>
                      <a:pt x="548483" y="92362"/>
                      <a:pt x="524901" y="78514"/>
                      <a:pt x="507831" y="56124"/>
                    </a:cubicBezTo>
                    <a:lnTo>
                      <a:pt x="499725" y="40354"/>
                    </a:lnTo>
                    <a:lnTo>
                      <a:pt x="504681" y="92362"/>
                    </a:lnTo>
                    <a:cubicBezTo>
                      <a:pt x="478633" y="92362"/>
                      <a:pt x="455051" y="78514"/>
                      <a:pt x="437981" y="56124"/>
                    </a:cubicBezTo>
                    <a:lnTo>
                      <a:pt x="429875" y="40354"/>
                    </a:lnTo>
                    <a:lnTo>
                      <a:pt x="434831" y="92362"/>
                    </a:lnTo>
                    <a:cubicBezTo>
                      <a:pt x="408783" y="92362"/>
                      <a:pt x="385201" y="78514"/>
                      <a:pt x="368131" y="56124"/>
                    </a:cubicBezTo>
                    <a:lnTo>
                      <a:pt x="360025" y="40354"/>
                    </a:lnTo>
                    <a:lnTo>
                      <a:pt x="364981" y="92362"/>
                    </a:lnTo>
                    <a:cubicBezTo>
                      <a:pt x="338933" y="92362"/>
                      <a:pt x="315351" y="78514"/>
                      <a:pt x="298281" y="56124"/>
                    </a:cubicBezTo>
                    <a:lnTo>
                      <a:pt x="294073" y="47937"/>
                    </a:lnTo>
                    <a:lnTo>
                      <a:pt x="298306" y="92362"/>
                    </a:lnTo>
                    <a:cubicBezTo>
                      <a:pt x="272258" y="92362"/>
                      <a:pt x="248676" y="78514"/>
                      <a:pt x="231606" y="56124"/>
                    </a:cubicBezTo>
                    <a:lnTo>
                      <a:pt x="223500" y="40354"/>
                    </a:lnTo>
                    <a:lnTo>
                      <a:pt x="228456" y="92362"/>
                    </a:lnTo>
                    <a:cubicBezTo>
                      <a:pt x="202408" y="92362"/>
                      <a:pt x="178826" y="78514"/>
                      <a:pt x="161756" y="56124"/>
                    </a:cubicBezTo>
                    <a:lnTo>
                      <a:pt x="153650" y="40354"/>
                    </a:lnTo>
                    <a:lnTo>
                      <a:pt x="158606" y="92362"/>
                    </a:lnTo>
                    <a:cubicBezTo>
                      <a:pt x="132558" y="92362"/>
                      <a:pt x="108976" y="78514"/>
                      <a:pt x="91906" y="56124"/>
                    </a:cubicBezTo>
                    <a:lnTo>
                      <a:pt x="83800" y="40354"/>
                    </a:lnTo>
                    <a:lnTo>
                      <a:pt x="88756" y="92362"/>
                    </a:lnTo>
                    <a:cubicBezTo>
                      <a:pt x="49684" y="92362"/>
                      <a:pt x="16161" y="61204"/>
                      <a:pt x="1841" y="16797"/>
                    </a:cubicBezTo>
                    <a:lnTo>
                      <a:pt x="0" y="4840"/>
                    </a:lnTo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53" name="角丸四角形 852"/>
              <p:cNvSpPr/>
              <p:nvPr/>
            </p:nvSpPr>
            <p:spPr>
              <a:xfrm>
                <a:off x="8220739" y="3316108"/>
                <a:ext cx="119061" cy="144988"/>
              </a:xfrm>
              <a:prstGeom prst="roundRect">
                <a:avLst>
                  <a:gd name="adj" fmla="val 50000"/>
                </a:avLst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54" name="円/楕円 727"/>
              <p:cNvSpPr/>
              <p:nvPr/>
            </p:nvSpPr>
            <p:spPr>
              <a:xfrm>
                <a:off x="8242715" y="3381455"/>
                <a:ext cx="75108" cy="75108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55" name="角丸四角形 854"/>
              <p:cNvSpPr/>
              <p:nvPr/>
            </p:nvSpPr>
            <p:spPr>
              <a:xfrm>
                <a:off x="8558877" y="3316108"/>
                <a:ext cx="119061" cy="144988"/>
              </a:xfrm>
              <a:prstGeom prst="roundRect">
                <a:avLst>
                  <a:gd name="adj" fmla="val 50000"/>
                </a:avLst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56" name="円/楕円 729"/>
              <p:cNvSpPr/>
              <p:nvPr/>
            </p:nvSpPr>
            <p:spPr>
              <a:xfrm>
                <a:off x="8580853" y="3381455"/>
                <a:ext cx="75108" cy="75108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57" name="月 856"/>
              <p:cNvSpPr/>
              <p:nvPr/>
            </p:nvSpPr>
            <p:spPr>
              <a:xfrm rot="16200000">
                <a:off x="8430434" y="3511488"/>
                <a:ext cx="25398" cy="75418"/>
              </a:xfrm>
              <a:prstGeom prst="moon">
                <a:avLst>
                  <a:gd name="adj" fmla="val 87500"/>
                </a:avLst>
              </a:prstGeom>
              <a:solidFill>
                <a:srgbClr val="FF9966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58" name="片側の 2 つの角を丸めた四角形 857"/>
              <p:cNvSpPr/>
              <p:nvPr/>
            </p:nvSpPr>
            <p:spPr>
              <a:xfrm>
                <a:off x="8160627" y="3772799"/>
                <a:ext cx="562934" cy="502092"/>
              </a:xfrm>
              <a:prstGeom prst="round2SameRect">
                <a:avLst>
                  <a:gd name="adj1" fmla="val 41975"/>
                  <a:gd name="adj2" fmla="val 0"/>
                </a:avLst>
              </a:prstGeom>
              <a:solidFill>
                <a:sysClr val="window" lastClr="FFFFFF">
                  <a:lumMod val="9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59" name="フリーフォーム 858"/>
              <p:cNvSpPr/>
              <p:nvPr/>
            </p:nvSpPr>
            <p:spPr>
              <a:xfrm>
                <a:off x="8139661" y="3789040"/>
                <a:ext cx="604867" cy="526203"/>
              </a:xfrm>
              <a:custGeom>
                <a:avLst/>
                <a:gdLst>
                  <a:gd name="connsiteX0" fmla="*/ 141626 w 604867"/>
                  <a:gd name="connsiteY0" fmla="*/ 0 h 526203"/>
                  <a:gd name="connsiteX1" fmla="*/ 302434 w 604867"/>
                  <a:gd name="connsiteY1" fmla="*/ 456550 h 526203"/>
                  <a:gd name="connsiteX2" fmla="*/ 463242 w 604867"/>
                  <a:gd name="connsiteY2" fmla="*/ 1 h 526203"/>
                  <a:gd name="connsiteX3" fmla="*/ 476513 w 604867"/>
                  <a:gd name="connsiteY3" fmla="*/ 4120 h 526203"/>
                  <a:gd name="connsiteX4" fmla="*/ 604867 w 604867"/>
                  <a:gd name="connsiteY4" fmla="*/ 197761 h 526203"/>
                  <a:gd name="connsiteX5" fmla="*/ 604867 w 604867"/>
                  <a:gd name="connsiteY5" fmla="*/ 526203 h 526203"/>
                  <a:gd name="connsiteX6" fmla="*/ 0 w 604867"/>
                  <a:gd name="connsiteY6" fmla="*/ 526203 h 526203"/>
                  <a:gd name="connsiteX7" fmla="*/ 0 w 604867"/>
                  <a:gd name="connsiteY7" fmla="*/ 197761 h 526203"/>
                  <a:gd name="connsiteX8" fmla="*/ 128354 w 604867"/>
                  <a:gd name="connsiteY8" fmla="*/ 4120 h 5262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04867" h="526203">
                    <a:moveTo>
                      <a:pt x="141626" y="0"/>
                    </a:moveTo>
                    <a:lnTo>
                      <a:pt x="302434" y="456550"/>
                    </a:lnTo>
                    <a:lnTo>
                      <a:pt x="463242" y="1"/>
                    </a:lnTo>
                    <a:lnTo>
                      <a:pt x="476513" y="4120"/>
                    </a:lnTo>
                    <a:cubicBezTo>
                      <a:pt x="551942" y="36024"/>
                      <a:pt x="604867" y="110712"/>
                      <a:pt x="604867" y="197761"/>
                    </a:cubicBezTo>
                    <a:lnTo>
                      <a:pt x="604867" y="526203"/>
                    </a:lnTo>
                    <a:lnTo>
                      <a:pt x="0" y="526203"/>
                    </a:lnTo>
                    <a:lnTo>
                      <a:pt x="0" y="197761"/>
                    </a:lnTo>
                    <a:cubicBezTo>
                      <a:pt x="0" y="110712"/>
                      <a:pt x="52926" y="36024"/>
                      <a:pt x="128354" y="4120"/>
                    </a:cubicBezTo>
                    <a:close/>
                  </a:path>
                </a:pathLst>
              </a:custGeom>
              <a:solidFill>
                <a:sysClr val="windowText" lastClr="000000">
                  <a:lumMod val="65000"/>
                  <a:lumOff val="3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60" name="直角三角形 859"/>
              <p:cNvSpPr/>
              <p:nvPr/>
            </p:nvSpPr>
            <p:spPr>
              <a:xfrm rot="5400000">
                <a:off x="8276455" y="3780296"/>
                <a:ext cx="166542" cy="149231"/>
              </a:xfrm>
              <a:prstGeom prst="rtTriangle">
                <a:avLst/>
              </a:prstGeom>
              <a:solidFill>
                <a:sysClr val="window" lastClr="FFFFFF">
                  <a:lumMod val="9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61" name="直角三角形 860"/>
              <p:cNvSpPr/>
              <p:nvPr/>
            </p:nvSpPr>
            <p:spPr>
              <a:xfrm rot="16200000" flipH="1">
                <a:off x="8441192" y="3780296"/>
                <a:ext cx="166542" cy="149231"/>
              </a:xfrm>
              <a:prstGeom prst="rtTriangle">
                <a:avLst/>
              </a:prstGeom>
              <a:solidFill>
                <a:sysClr val="window" lastClr="FFFFFF">
                  <a:lumMod val="9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62" name="円/楕円 861"/>
              <p:cNvSpPr/>
              <p:nvPr/>
            </p:nvSpPr>
            <p:spPr>
              <a:xfrm>
                <a:off x="8297371" y="3608232"/>
                <a:ext cx="295889" cy="45719"/>
              </a:xfrm>
              <a:prstGeom prst="ellipse">
                <a:avLst/>
              </a:pr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863" name="グループ化 862"/>
              <p:cNvGrpSpPr/>
              <p:nvPr/>
            </p:nvGrpSpPr>
            <p:grpSpPr>
              <a:xfrm>
                <a:off x="7924378" y="3127523"/>
                <a:ext cx="1035769" cy="714814"/>
                <a:chOff x="970561" y="3805585"/>
                <a:chExt cx="2210158" cy="1525295"/>
              </a:xfrm>
            </p:grpSpPr>
            <p:grpSp>
              <p:nvGrpSpPr>
                <p:cNvPr id="864" name="グループ化 863"/>
                <p:cNvGrpSpPr/>
                <p:nvPr/>
              </p:nvGrpSpPr>
              <p:grpSpPr>
                <a:xfrm>
                  <a:off x="970561" y="3805585"/>
                  <a:ext cx="1040142" cy="1523861"/>
                  <a:chOff x="970561" y="3805585"/>
                  <a:chExt cx="1040142" cy="1523861"/>
                </a:xfrm>
              </p:grpSpPr>
              <p:sp>
                <p:nvSpPr>
                  <p:cNvPr id="869" name="フリーフォーム 868"/>
                  <p:cNvSpPr/>
                  <p:nvPr/>
                </p:nvSpPr>
                <p:spPr>
                  <a:xfrm rot="18310289">
                    <a:off x="1540121" y="3878121"/>
                    <a:ext cx="543117" cy="398046"/>
                  </a:xfrm>
                  <a:custGeom>
                    <a:avLst/>
                    <a:gdLst>
                      <a:gd name="connsiteX0" fmla="*/ 0 w 543116"/>
                      <a:gd name="connsiteY0" fmla="*/ 141610 h 398045"/>
                      <a:gd name="connsiteX1" fmla="*/ 0 w 543116"/>
                      <a:gd name="connsiteY1" fmla="*/ 141611 h 398045"/>
                      <a:gd name="connsiteX2" fmla="*/ 0 w 543116"/>
                      <a:gd name="connsiteY2" fmla="*/ 141611 h 398045"/>
                      <a:gd name="connsiteX3" fmla="*/ 479443 w 543116"/>
                      <a:gd name="connsiteY3" fmla="*/ 106882 h 398045"/>
                      <a:gd name="connsiteX4" fmla="*/ 489259 w 543116"/>
                      <a:gd name="connsiteY4" fmla="*/ 121664 h 398045"/>
                      <a:gd name="connsiteX5" fmla="*/ 489524 w 543116"/>
                      <a:gd name="connsiteY5" fmla="*/ 123025 h 398045"/>
                      <a:gd name="connsiteX6" fmla="*/ 534955 w 543116"/>
                      <a:gd name="connsiteY6" fmla="*/ 187495 h 398045"/>
                      <a:gd name="connsiteX7" fmla="*/ 524168 w 543116"/>
                      <a:gd name="connsiteY7" fmla="*/ 249762 h 398045"/>
                      <a:gd name="connsiteX8" fmla="*/ 461902 w 543116"/>
                      <a:gd name="connsiteY8" fmla="*/ 238975 h 398045"/>
                      <a:gd name="connsiteX9" fmla="*/ 413142 w 543116"/>
                      <a:gd name="connsiteY9" fmla="*/ 169780 h 398045"/>
                      <a:gd name="connsiteX10" fmla="*/ 354162 w 543116"/>
                      <a:gd name="connsiteY10" fmla="*/ 159562 h 398045"/>
                      <a:gd name="connsiteX11" fmla="*/ 351769 w 543116"/>
                      <a:gd name="connsiteY11" fmla="*/ 163911 h 398045"/>
                      <a:gd name="connsiteX12" fmla="*/ 391714 w 543116"/>
                      <a:gd name="connsiteY12" fmla="*/ 182392 h 398045"/>
                      <a:gd name="connsiteX13" fmla="*/ 396222 w 543116"/>
                      <a:gd name="connsiteY13" fmla="*/ 187282 h 398045"/>
                      <a:gd name="connsiteX14" fmla="*/ 399922 w 543116"/>
                      <a:gd name="connsiteY14" fmla="*/ 187433 h 398045"/>
                      <a:gd name="connsiteX15" fmla="*/ 420296 w 543116"/>
                      <a:gd name="connsiteY15" fmla="*/ 209533 h 398045"/>
                      <a:gd name="connsiteX16" fmla="*/ 451011 w 543116"/>
                      <a:gd name="connsiteY16" fmla="*/ 293142 h 398045"/>
                      <a:gd name="connsiteX17" fmla="*/ 427689 w 543116"/>
                      <a:gd name="connsiteY17" fmla="*/ 343550 h 398045"/>
                      <a:gd name="connsiteX18" fmla="*/ 377281 w 543116"/>
                      <a:gd name="connsiteY18" fmla="*/ 320228 h 398045"/>
                      <a:gd name="connsiteX19" fmla="*/ 351626 w 543116"/>
                      <a:gd name="connsiteY19" fmla="*/ 250392 h 398045"/>
                      <a:gd name="connsiteX20" fmla="*/ 298036 w 543116"/>
                      <a:gd name="connsiteY20" fmla="*/ 225598 h 398045"/>
                      <a:gd name="connsiteX21" fmla="*/ 324136 w 543116"/>
                      <a:gd name="connsiteY21" fmla="*/ 247365 h 398045"/>
                      <a:gd name="connsiteX22" fmla="*/ 326954 w 543116"/>
                      <a:gd name="connsiteY22" fmla="*/ 252739 h 398045"/>
                      <a:gd name="connsiteX23" fmla="*/ 330180 w 543116"/>
                      <a:gd name="connsiteY23" fmla="*/ 253746 h 398045"/>
                      <a:gd name="connsiteX24" fmla="*/ 342917 w 543116"/>
                      <a:gd name="connsiteY24" fmla="*/ 278036 h 398045"/>
                      <a:gd name="connsiteX25" fmla="*/ 350242 w 543116"/>
                      <a:gd name="connsiteY25" fmla="*/ 358978 h 398045"/>
                      <a:gd name="connsiteX26" fmla="*/ 317783 w 543116"/>
                      <a:gd name="connsiteY26" fmla="*/ 397897 h 398045"/>
                      <a:gd name="connsiteX27" fmla="*/ 278864 w 543116"/>
                      <a:gd name="connsiteY27" fmla="*/ 365438 h 398045"/>
                      <a:gd name="connsiteX28" fmla="*/ 272746 w 543116"/>
                      <a:gd name="connsiteY28" fmla="*/ 297830 h 398045"/>
                      <a:gd name="connsiteX29" fmla="*/ 207078 w 543116"/>
                      <a:gd name="connsiteY29" fmla="*/ 243062 h 398045"/>
                      <a:gd name="connsiteX30" fmla="*/ 130006 w 543116"/>
                      <a:gd name="connsiteY30" fmla="*/ 250037 h 398045"/>
                      <a:gd name="connsiteX31" fmla="*/ 13568 w 543116"/>
                      <a:gd name="connsiteY31" fmla="*/ 187167 h 398045"/>
                      <a:gd name="connsiteX32" fmla="*/ 0 w 543116"/>
                      <a:gd name="connsiteY32" fmla="*/ 141611 h 398045"/>
                      <a:gd name="connsiteX33" fmla="*/ 5169 w 543116"/>
                      <a:gd name="connsiteY33" fmla="*/ 94359 h 398045"/>
                      <a:gd name="connsiteX34" fmla="*/ 108427 w 543116"/>
                      <a:gd name="connsiteY34" fmla="*/ 11605 h 398045"/>
                      <a:gd name="connsiteX35" fmla="*/ 231189 w 543116"/>
                      <a:gd name="connsiteY35" fmla="*/ 494 h 398045"/>
                      <a:gd name="connsiteX36" fmla="*/ 278442 w 543116"/>
                      <a:gd name="connsiteY36" fmla="*/ 5663 h 398045"/>
                      <a:gd name="connsiteX37" fmla="*/ 306049 w 543116"/>
                      <a:gd name="connsiteY37" fmla="*/ 20851 h 398045"/>
                      <a:gd name="connsiteX38" fmla="*/ 365302 w 543116"/>
                      <a:gd name="connsiteY38" fmla="*/ 20851 h 398045"/>
                      <a:gd name="connsiteX39" fmla="*/ 372292 w 543116"/>
                      <a:gd name="connsiteY39" fmla="*/ 23747 h 398045"/>
                      <a:gd name="connsiteX40" fmla="*/ 376186 w 543116"/>
                      <a:gd name="connsiteY40" fmla="*/ 22134 h 398045"/>
                      <a:gd name="connsiteX41" fmla="*/ 407783 w 543116"/>
                      <a:gd name="connsiteY41" fmla="*/ 35222 h 39804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</a:cxnLst>
                    <a:rect l="l" t="t" r="r" b="b"/>
                    <a:pathLst>
                      <a:path w="543116" h="398045">
                        <a:moveTo>
                          <a:pt x="0" y="141610"/>
                        </a:moveTo>
                        <a:lnTo>
                          <a:pt x="0" y="141611"/>
                        </a:lnTo>
                        <a:lnTo>
                          <a:pt x="0" y="141611"/>
                        </a:lnTo>
                        <a:close/>
                        <a:moveTo>
                          <a:pt x="479443" y="106882"/>
                        </a:moveTo>
                        <a:cubicBezTo>
                          <a:pt x="483806" y="111245"/>
                          <a:pt x="487078" y="116285"/>
                          <a:pt x="489259" y="121664"/>
                        </a:cubicBezTo>
                        <a:lnTo>
                          <a:pt x="489524" y="123025"/>
                        </a:lnTo>
                        <a:lnTo>
                          <a:pt x="534955" y="187495"/>
                        </a:lnTo>
                        <a:cubicBezTo>
                          <a:pt x="549170" y="207668"/>
                          <a:pt x="544341" y="235547"/>
                          <a:pt x="524168" y="249762"/>
                        </a:cubicBezTo>
                        <a:cubicBezTo>
                          <a:pt x="503995" y="263977"/>
                          <a:pt x="476117" y="259147"/>
                          <a:pt x="461902" y="238975"/>
                        </a:cubicBezTo>
                        <a:lnTo>
                          <a:pt x="413142" y="169780"/>
                        </a:lnTo>
                        <a:lnTo>
                          <a:pt x="354162" y="159562"/>
                        </a:lnTo>
                        <a:lnTo>
                          <a:pt x="351769" y="163911"/>
                        </a:lnTo>
                        <a:lnTo>
                          <a:pt x="391714" y="182392"/>
                        </a:lnTo>
                        <a:lnTo>
                          <a:pt x="396222" y="187282"/>
                        </a:lnTo>
                        <a:lnTo>
                          <a:pt x="399922" y="187433"/>
                        </a:lnTo>
                        <a:cubicBezTo>
                          <a:pt x="409044" y="191653"/>
                          <a:pt x="416556" y="199353"/>
                          <a:pt x="420296" y="209533"/>
                        </a:cubicBezTo>
                        <a:lnTo>
                          <a:pt x="451011" y="293142"/>
                        </a:lnTo>
                        <a:cubicBezTo>
                          <a:pt x="458490" y="313501"/>
                          <a:pt x="448049" y="336071"/>
                          <a:pt x="427689" y="343550"/>
                        </a:cubicBezTo>
                        <a:cubicBezTo>
                          <a:pt x="407329" y="351029"/>
                          <a:pt x="384761" y="340587"/>
                          <a:pt x="377281" y="320228"/>
                        </a:cubicBezTo>
                        <a:lnTo>
                          <a:pt x="351626" y="250392"/>
                        </a:lnTo>
                        <a:lnTo>
                          <a:pt x="298036" y="225598"/>
                        </a:lnTo>
                        <a:lnTo>
                          <a:pt x="324136" y="247365"/>
                        </a:lnTo>
                        <a:lnTo>
                          <a:pt x="326954" y="252739"/>
                        </a:lnTo>
                        <a:lnTo>
                          <a:pt x="330180" y="253746"/>
                        </a:lnTo>
                        <a:cubicBezTo>
                          <a:pt x="337223" y="259620"/>
                          <a:pt x="342025" y="268180"/>
                          <a:pt x="342917" y="278036"/>
                        </a:cubicBezTo>
                        <a:lnTo>
                          <a:pt x="350242" y="358978"/>
                        </a:lnTo>
                        <a:cubicBezTo>
                          <a:pt x="352026" y="378688"/>
                          <a:pt x="337494" y="396114"/>
                          <a:pt x="317783" y="397897"/>
                        </a:cubicBezTo>
                        <a:cubicBezTo>
                          <a:pt x="298073" y="399681"/>
                          <a:pt x="280648" y="385148"/>
                          <a:pt x="278864" y="365438"/>
                        </a:cubicBezTo>
                        <a:lnTo>
                          <a:pt x="272746" y="297830"/>
                        </a:lnTo>
                        <a:lnTo>
                          <a:pt x="207078" y="243062"/>
                        </a:lnTo>
                        <a:lnTo>
                          <a:pt x="130006" y="250037"/>
                        </a:lnTo>
                        <a:cubicBezTo>
                          <a:pt x="80625" y="254506"/>
                          <a:pt x="35539" y="228318"/>
                          <a:pt x="13568" y="187167"/>
                        </a:cubicBezTo>
                        <a:lnTo>
                          <a:pt x="0" y="141611"/>
                        </a:lnTo>
                        <a:lnTo>
                          <a:pt x="5169" y="94359"/>
                        </a:lnTo>
                        <a:cubicBezTo>
                          <a:pt x="19394" y="49932"/>
                          <a:pt x="59045" y="16074"/>
                          <a:pt x="108427" y="11605"/>
                        </a:cubicBezTo>
                        <a:lnTo>
                          <a:pt x="231189" y="494"/>
                        </a:lnTo>
                        <a:cubicBezTo>
                          <a:pt x="247649" y="-996"/>
                          <a:pt x="263633" y="921"/>
                          <a:pt x="278442" y="5663"/>
                        </a:cubicBezTo>
                        <a:lnTo>
                          <a:pt x="306049" y="20851"/>
                        </a:lnTo>
                        <a:lnTo>
                          <a:pt x="365302" y="20851"/>
                        </a:lnTo>
                        <a:lnTo>
                          <a:pt x="372292" y="23747"/>
                        </a:lnTo>
                        <a:lnTo>
                          <a:pt x="376186" y="22134"/>
                        </a:lnTo>
                        <a:cubicBezTo>
                          <a:pt x="387622" y="22134"/>
                          <a:pt x="399057" y="26497"/>
                          <a:pt x="407783" y="35222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870" name="台形 869"/>
                  <p:cNvSpPr/>
                  <p:nvPr/>
                </p:nvSpPr>
                <p:spPr>
                  <a:xfrm rot="2700000">
                    <a:off x="1466562" y="4131881"/>
                    <a:ext cx="314361" cy="179964"/>
                  </a:xfrm>
                  <a:prstGeom prst="trapezoid">
                    <a:avLst>
                      <a:gd name="adj" fmla="val 11241"/>
                    </a:avLst>
                  </a:prstGeom>
                  <a:solidFill>
                    <a:sysClr val="windowText" lastClr="000000">
                      <a:lumMod val="65000"/>
                      <a:lumOff val="3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871" name="フリーフォーム 870"/>
                  <p:cNvSpPr/>
                  <p:nvPr/>
                </p:nvSpPr>
                <p:spPr>
                  <a:xfrm rot="13500000">
                    <a:off x="971705" y="4355325"/>
                    <a:ext cx="972977" cy="975265"/>
                  </a:xfrm>
                  <a:custGeom>
                    <a:avLst/>
                    <a:gdLst>
                      <a:gd name="connsiteX0" fmla="*/ 1199901 w 1199901"/>
                      <a:gd name="connsiteY0" fmla="*/ 972391 h 972391"/>
                      <a:gd name="connsiteX1" fmla="*/ 876051 w 1199901"/>
                      <a:gd name="connsiteY1" fmla="*/ 972391 h 972391"/>
                      <a:gd name="connsiteX2" fmla="*/ 876051 w 1199901"/>
                      <a:gd name="connsiteY2" fmla="*/ 330200 h 972391"/>
                      <a:gd name="connsiteX3" fmla="*/ 165100 w 1199901"/>
                      <a:gd name="connsiteY3" fmla="*/ 330200 h 972391"/>
                      <a:gd name="connsiteX4" fmla="*/ 0 w 1199901"/>
                      <a:gd name="connsiteY4" fmla="*/ 165100 h 972391"/>
                      <a:gd name="connsiteX5" fmla="*/ 165100 w 1199901"/>
                      <a:gd name="connsiteY5" fmla="*/ 0 h 972391"/>
                      <a:gd name="connsiteX6" fmla="*/ 1030848 w 1199901"/>
                      <a:gd name="connsiteY6" fmla="*/ 0 h 972391"/>
                      <a:gd name="connsiteX7" fmla="*/ 1095112 w 1199901"/>
                      <a:gd name="connsiteY7" fmla="*/ 12974 h 972391"/>
                      <a:gd name="connsiteX8" fmla="*/ 1100435 w 1199901"/>
                      <a:gd name="connsiteY8" fmla="*/ 16563 h 972391"/>
                      <a:gd name="connsiteX9" fmla="*/ 1101005 w 1199901"/>
                      <a:gd name="connsiteY9" fmla="*/ 16678 h 972391"/>
                      <a:gd name="connsiteX10" fmla="*/ 1199901 w 1199901"/>
                      <a:gd name="connsiteY10" fmla="*/ 165878 h 972391"/>
                      <a:gd name="connsiteX0" fmla="*/ 0 w 1199901"/>
                      <a:gd name="connsiteY0" fmla="*/ 165100 h 972391"/>
                      <a:gd name="connsiteX1" fmla="*/ 165100 w 1199901"/>
                      <a:gd name="connsiteY1" fmla="*/ 0 h 972391"/>
                      <a:gd name="connsiteX2" fmla="*/ 1030848 w 1199901"/>
                      <a:gd name="connsiteY2" fmla="*/ 0 h 972391"/>
                      <a:gd name="connsiteX3" fmla="*/ 1095112 w 1199901"/>
                      <a:gd name="connsiteY3" fmla="*/ 12974 h 972391"/>
                      <a:gd name="connsiteX4" fmla="*/ 1100435 w 1199901"/>
                      <a:gd name="connsiteY4" fmla="*/ 16563 h 972391"/>
                      <a:gd name="connsiteX5" fmla="*/ 1101005 w 1199901"/>
                      <a:gd name="connsiteY5" fmla="*/ 16678 h 972391"/>
                      <a:gd name="connsiteX6" fmla="*/ 1199901 w 1199901"/>
                      <a:gd name="connsiteY6" fmla="*/ 165878 h 972391"/>
                      <a:gd name="connsiteX7" fmla="*/ 1199901 w 1199901"/>
                      <a:gd name="connsiteY7" fmla="*/ 972391 h 972391"/>
                      <a:gd name="connsiteX8" fmla="*/ 876051 w 1199901"/>
                      <a:gd name="connsiteY8" fmla="*/ 972391 h 972391"/>
                      <a:gd name="connsiteX9" fmla="*/ 876051 w 1199901"/>
                      <a:gd name="connsiteY9" fmla="*/ 330200 h 972391"/>
                      <a:gd name="connsiteX10" fmla="*/ 165100 w 1199901"/>
                      <a:gd name="connsiteY10" fmla="*/ 330200 h 972391"/>
                      <a:gd name="connsiteX11" fmla="*/ 91440 w 1199901"/>
                      <a:gd name="connsiteY11" fmla="*/ 256540 h 972391"/>
                      <a:gd name="connsiteX0" fmla="*/ 115501 w 1150302"/>
                      <a:gd name="connsiteY0" fmla="*/ 0 h 972391"/>
                      <a:gd name="connsiteX1" fmla="*/ 981249 w 1150302"/>
                      <a:gd name="connsiteY1" fmla="*/ 0 h 972391"/>
                      <a:gd name="connsiteX2" fmla="*/ 1045513 w 1150302"/>
                      <a:gd name="connsiteY2" fmla="*/ 12974 h 972391"/>
                      <a:gd name="connsiteX3" fmla="*/ 1050836 w 1150302"/>
                      <a:gd name="connsiteY3" fmla="*/ 16563 h 972391"/>
                      <a:gd name="connsiteX4" fmla="*/ 1051406 w 1150302"/>
                      <a:gd name="connsiteY4" fmla="*/ 16678 h 972391"/>
                      <a:gd name="connsiteX5" fmla="*/ 1150302 w 1150302"/>
                      <a:gd name="connsiteY5" fmla="*/ 165878 h 972391"/>
                      <a:gd name="connsiteX6" fmla="*/ 1150302 w 1150302"/>
                      <a:gd name="connsiteY6" fmla="*/ 972391 h 972391"/>
                      <a:gd name="connsiteX7" fmla="*/ 826452 w 1150302"/>
                      <a:gd name="connsiteY7" fmla="*/ 972391 h 972391"/>
                      <a:gd name="connsiteX8" fmla="*/ 826452 w 1150302"/>
                      <a:gd name="connsiteY8" fmla="*/ 330200 h 972391"/>
                      <a:gd name="connsiteX9" fmla="*/ 115501 w 1150302"/>
                      <a:gd name="connsiteY9" fmla="*/ 330200 h 972391"/>
                      <a:gd name="connsiteX10" fmla="*/ 41841 w 1150302"/>
                      <a:gd name="connsiteY10" fmla="*/ 256540 h 972391"/>
                      <a:gd name="connsiteX0" fmla="*/ 0 w 1034801"/>
                      <a:gd name="connsiteY0" fmla="*/ 0 h 972391"/>
                      <a:gd name="connsiteX1" fmla="*/ 865748 w 1034801"/>
                      <a:gd name="connsiteY1" fmla="*/ 0 h 972391"/>
                      <a:gd name="connsiteX2" fmla="*/ 930012 w 1034801"/>
                      <a:gd name="connsiteY2" fmla="*/ 12974 h 972391"/>
                      <a:gd name="connsiteX3" fmla="*/ 935335 w 1034801"/>
                      <a:gd name="connsiteY3" fmla="*/ 16563 h 972391"/>
                      <a:gd name="connsiteX4" fmla="*/ 935905 w 1034801"/>
                      <a:gd name="connsiteY4" fmla="*/ 16678 h 972391"/>
                      <a:gd name="connsiteX5" fmla="*/ 1034801 w 1034801"/>
                      <a:gd name="connsiteY5" fmla="*/ 165878 h 972391"/>
                      <a:gd name="connsiteX6" fmla="*/ 1034801 w 1034801"/>
                      <a:gd name="connsiteY6" fmla="*/ 972391 h 972391"/>
                      <a:gd name="connsiteX7" fmla="*/ 710951 w 1034801"/>
                      <a:gd name="connsiteY7" fmla="*/ 972391 h 972391"/>
                      <a:gd name="connsiteX8" fmla="*/ 710951 w 1034801"/>
                      <a:gd name="connsiteY8" fmla="*/ 330200 h 972391"/>
                      <a:gd name="connsiteX9" fmla="*/ 0 w 1034801"/>
                      <a:gd name="connsiteY9" fmla="*/ 330200 h 972391"/>
                      <a:gd name="connsiteX0" fmla="*/ 0 w 1034801"/>
                      <a:gd name="connsiteY0" fmla="*/ 0 h 972391"/>
                      <a:gd name="connsiteX1" fmla="*/ 865748 w 1034801"/>
                      <a:gd name="connsiteY1" fmla="*/ 0 h 972391"/>
                      <a:gd name="connsiteX2" fmla="*/ 930012 w 1034801"/>
                      <a:gd name="connsiteY2" fmla="*/ 12974 h 972391"/>
                      <a:gd name="connsiteX3" fmla="*/ 935335 w 1034801"/>
                      <a:gd name="connsiteY3" fmla="*/ 16563 h 972391"/>
                      <a:gd name="connsiteX4" fmla="*/ 935905 w 1034801"/>
                      <a:gd name="connsiteY4" fmla="*/ 16678 h 972391"/>
                      <a:gd name="connsiteX5" fmla="*/ 1034801 w 1034801"/>
                      <a:gd name="connsiteY5" fmla="*/ 165878 h 972391"/>
                      <a:gd name="connsiteX6" fmla="*/ 1034801 w 1034801"/>
                      <a:gd name="connsiteY6" fmla="*/ 972391 h 972391"/>
                      <a:gd name="connsiteX7" fmla="*/ 710951 w 1034801"/>
                      <a:gd name="connsiteY7" fmla="*/ 972391 h 972391"/>
                      <a:gd name="connsiteX8" fmla="*/ 710951 w 1034801"/>
                      <a:gd name="connsiteY8" fmla="*/ 330200 h 972391"/>
                      <a:gd name="connsiteX9" fmla="*/ 101028 w 1034801"/>
                      <a:gd name="connsiteY9" fmla="*/ 332445 h 972391"/>
                      <a:gd name="connsiteX0" fmla="*/ 0 w 1142564"/>
                      <a:gd name="connsiteY0" fmla="*/ 0 h 972391"/>
                      <a:gd name="connsiteX1" fmla="*/ 973511 w 1142564"/>
                      <a:gd name="connsiteY1" fmla="*/ 0 h 972391"/>
                      <a:gd name="connsiteX2" fmla="*/ 1037775 w 1142564"/>
                      <a:gd name="connsiteY2" fmla="*/ 12974 h 972391"/>
                      <a:gd name="connsiteX3" fmla="*/ 1043098 w 1142564"/>
                      <a:gd name="connsiteY3" fmla="*/ 16563 h 972391"/>
                      <a:gd name="connsiteX4" fmla="*/ 1043668 w 1142564"/>
                      <a:gd name="connsiteY4" fmla="*/ 16678 h 972391"/>
                      <a:gd name="connsiteX5" fmla="*/ 1142564 w 1142564"/>
                      <a:gd name="connsiteY5" fmla="*/ 165878 h 972391"/>
                      <a:gd name="connsiteX6" fmla="*/ 1142564 w 1142564"/>
                      <a:gd name="connsiteY6" fmla="*/ 972391 h 972391"/>
                      <a:gd name="connsiteX7" fmla="*/ 818714 w 1142564"/>
                      <a:gd name="connsiteY7" fmla="*/ 972391 h 972391"/>
                      <a:gd name="connsiteX8" fmla="*/ 818714 w 1142564"/>
                      <a:gd name="connsiteY8" fmla="*/ 330200 h 972391"/>
                      <a:gd name="connsiteX9" fmla="*/ 208791 w 1142564"/>
                      <a:gd name="connsiteY9" fmla="*/ 332445 h 972391"/>
                      <a:gd name="connsiteX0" fmla="*/ -1 w 972977"/>
                      <a:gd name="connsiteY0" fmla="*/ 0 h 975265"/>
                      <a:gd name="connsiteX1" fmla="*/ 803924 w 972977"/>
                      <a:gd name="connsiteY1" fmla="*/ 2874 h 975265"/>
                      <a:gd name="connsiteX2" fmla="*/ 868188 w 972977"/>
                      <a:gd name="connsiteY2" fmla="*/ 15848 h 975265"/>
                      <a:gd name="connsiteX3" fmla="*/ 873511 w 972977"/>
                      <a:gd name="connsiteY3" fmla="*/ 19437 h 975265"/>
                      <a:gd name="connsiteX4" fmla="*/ 874081 w 972977"/>
                      <a:gd name="connsiteY4" fmla="*/ 19552 h 975265"/>
                      <a:gd name="connsiteX5" fmla="*/ 972977 w 972977"/>
                      <a:gd name="connsiteY5" fmla="*/ 168752 h 975265"/>
                      <a:gd name="connsiteX6" fmla="*/ 972977 w 972977"/>
                      <a:gd name="connsiteY6" fmla="*/ 975265 h 975265"/>
                      <a:gd name="connsiteX7" fmla="*/ 649127 w 972977"/>
                      <a:gd name="connsiteY7" fmla="*/ 975265 h 975265"/>
                      <a:gd name="connsiteX8" fmla="*/ 649127 w 972977"/>
                      <a:gd name="connsiteY8" fmla="*/ 333074 h 975265"/>
                      <a:gd name="connsiteX9" fmla="*/ 39204 w 972977"/>
                      <a:gd name="connsiteY9" fmla="*/ 335319 h 97526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972977" h="975265">
                        <a:moveTo>
                          <a:pt x="-1" y="0"/>
                        </a:moveTo>
                        <a:lnTo>
                          <a:pt x="803924" y="2874"/>
                        </a:lnTo>
                        <a:cubicBezTo>
                          <a:pt x="826720" y="2874"/>
                          <a:pt x="848436" y="7494"/>
                          <a:pt x="868188" y="15848"/>
                        </a:cubicBezTo>
                        <a:lnTo>
                          <a:pt x="873511" y="19437"/>
                        </a:lnTo>
                        <a:lnTo>
                          <a:pt x="874081" y="19552"/>
                        </a:lnTo>
                        <a:cubicBezTo>
                          <a:pt x="932198" y="44133"/>
                          <a:pt x="972977" y="101680"/>
                          <a:pt x="972977" y="168752"/>
                        </a:cubicBezTo>
                        <a:lnTo>
                          <a:pt x="972977" y="975265"/>
                        </a:lnTo>
                        <a:lnTo>
                          <a:pt x="649127" y="975265"/>
                        </a:lnTo>
                        <a:lnTo>
                          <a:pt x="649127" y="333074"/>
                        </a:lnTo>
                        <a:lnTo>
                          <a:pt x="39204" y="335319"/>
                        </a:lnTo>
                      </a:path>
                    </a:pathLst>
                  </a:custGeom>
                  <a:solidFill>
                    <a:sysClr val="windowText" lastClr="000000">
                      <a:lumMod val="65000"/>
                      <a:lumOff val="3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865" name="グループ化 864"/>
                <p:cNvGrpSpPr/>
                <p:nvPr/>
              </p:nvGrpSpPr>
              <p:grpSpPr>
                <a:xfrm flipH="1">
                  <a:off x="2144044" y="3805586"/>
                  <a:ext cx="1036675" cy="1525294"/>
                  <a:chOff x="869448" y="3805586"/>
                  <a:chExt cx="1036675" cy="1525294"/>
                </a:xfrm>
              </p:grpSpPr>
              <p:sp>
                <p:nvSpPr>
                  <p:cNvPr id="866" name="フリーフォーム 865"/>
                  <p:cNvSpPr/>
                  <p:nvPr/>
                </p:nvSpPr>
                <p:spPr>
                  <a:xfrm rot="18310289">
                    <a:off x="1435543" y="3878121"/>
                    <a:ext cx="543116" cy="398045"/>
                  </a:xfrm>
                  <a:custGeom>
                    <a:avLst/>
                    <a:gdLst>
                      <a:gd name="connsiteX0" fmla="*/ 0 w 543116"/>
                      <a:gd name="connsiteY0" fmla="*/ 141610 h 398045"/>
                      <a:gd name="connsiteX1" fmla="*/ 0 w 543116"/>
                      <a:gd name="connsiteY1" fmla="*/ 141611 h 398045"/>
                      <a:gd name="connsiteX2" fmla="*/ 0 w 543116"/>
                      <a:gd name="connsiteY2" fmla="*/ 141611 h 398045"/>
                      <a:gd name="connsiteX3" fmla="*/ 479443 w 543116"/>
                      <a:gd name="connsiteY3" fmla="*/ 106882 h 398045"/>
                      <a:gd name="connsiteX4" fmla="*/ 489259 w 543116"/>
                      <a:gd name="connsiteY4" fmla="*/ 121664 h 398045"/>
                      <a:gd name="connsiteX5" fmla="*/ 489524 w 543116"/>
                      <a:gd name="connsiteY5" fmla="*/ 123025 h 398045"/>
                      <a:gd name="connsiteX6" fmla="*/ 534955 w 543116"/>
                      <a:gd name="connsiteY6" fmla="*/ 187495 h 398045"/>
                      <a:gd name="connsiteX7" fmla="*/ 524168 w 543116"/>
                      <a:gd name="connsiteY7" fmla="*/ 249762 h 398045"/>
                      <a:gd name="connsiteX8" fmla="*/ 461902 w 543116"/>
                      <a:gd name="connsiteY8" fmla="*/ 238975 h 398045"/>
                      <a:gd name="connsiteX9" fmla="*/ 413142 w 543116"/>
                      <a:gd name="connsiteY9" fmla="*/ 169780 h 398045"/>
                      <a:gd name="connsiteX10" fmla="*/ 354162 w 543116"/>
                      <a:gd name="connsiteY10" fmla="*/ 159562 h 398045"/>
                      <a:gd name="connsiteX11" fmla="*/ 351769 w 543116"/>
                      <a:gd name="connsiteY11" fmla="*/ 163911 h 398045"/>
                      <a:gd name="connsiteX12" fmla="*/ 391714 w 543116"/>
                      <a:gd name="connsiteY12" fmla="*/ 182392 h 398045"/>
                      <a:gd name="connsiteX13" fmla="*/ 396222 w 543116"/>
                      <a:gd name="connsiteY13" fmla="*/ 187282 h 398045"/>
                      <a:gd name="connsiteX14" fmla="*/ 399922 w 543116"/>
                      <a:gd name="connsiteY14" fmla="*/ 187433 h 398045"/>
                      <a:gd name="connsiteX15" fmla="*/ 420296 w 543116"/>
                      <a:gd name="connsiteY15" fmla="*/ 209533 h 398045"/>
                      <a:gd name="connsiteX16" fmla="*/ 451011 w 543116"/>
                      <a:gd name="connsiteY16" fmla="*/ 293142 h 398045"/>
                      <a:gd name="connsiteX17" fmla="*/ 427689 w 543116"/>
                      <a:gd name="connsiteY17" fmla="*/ 343550 h 398045"/>
                      <a:gd name="connsiteX18" fmla="*/ 377281 w 543116"/>
                      <a:gd name="connsiteY18" fmla="*/ 320228 h 398045"/>
                      <a:gd name="connsiteX19" fmla="*/ 351626 w 543116"/>
                      <a:gd name="connsiteY19" fmla="*/ 250392 h 398045"/>
                      <a:gd name="connsiteX20" fmla="*/ 298036 w 543116"/>
                      <a:gd name="connsiteY20" fmla="*/ 225598 h 398045"/>
                      <a:gd name="connsiteX21" fmla="*/ 324136 w 543116"/>
                      <a:gd name="connsiteY21" fmla="*/ 247365 h 398045"/>
                      <a:gd name="connsiteX22" fmla="*/ 326954 w 543116"/>
                      <a:gd name="connsiteY22" fmla="*/ 252739 h 398045"/>
                      <a:gd name="connsiteX23" fmla="*/ 330180 w 543116"/>
                      <a:gd name="connsiteY23" fmla="*/ 253746 h 398045"/>
                      <a:gd name="connsiteX24" fmla="*/ 342917 w 543116"/>
                      <a:gd name="connsiteY24" fmla="*/ 278036 h 398045"/>
                      <a:gd name="connsiteX25" fmla="*/ 350242 w 543116"/>
                      <a:gd name="connsiteY25" fmla="*/ 358978 h 398045"/>
                      <a:gd name="connsiteX26" fmla="*/ 317783 w 543116"/>
                      <a:gd name="connsiteY26" fmla="*/ 397897 h 398045"/>
                      <a:gd name="connsiteX27" fmla="*/ 278864 w 543116"/>
                      <a:gd name="connsiteY27" fmla="*/ 365438 h 398045"/>
                      <a:gd name="connsiteX28" fmla="*/ 272746 w 543116"/>
                      <a:gd name="connsiteY28" fmla="*/ 297830 h 398045"/>
                      <a:gd name="connsiteX29" fmla="*/ 207078 w 543116"/>
                      <a:gd name="connsiteY29" fmla="*/ 243062 h 398045"/>
                      <a:gd name="connsiteX30" fmla="*/ 130006 w 543116"/>
                      <a:gd name="connsiteY30" fmla="*/ 250037 h 398045"/>
                      <a:gd name="connsiteX31" fmla="*/ 13568 w 543116"/>
                      <a:gd name="connsiteY31" fmla="*/ 187167 h 398045"/>
                      <a:gd name="connsiteX32" fmla="*/ 0 w 543116"/>
                      <a:gd name="connsiteY32" fmla="*/ 141611 h 398045"/>
                      <a:gd name="connsiteX33" fmla="*/ 5169 w 543116"/>
                      <a:gd name="connsiteY33" fmla="*/ 94359 h 398045"/>
                      <a:gd name="connsiteX34" fmla="*/ 108427 w 543116"/>
                      <a:gd name="connsiteY34" fmla="*/ 11605 h 398045"/>
                      <a:gd name="connsiteX35" fmla="*/ 231189 w 543116"/>
                      <a:gd name="connsiteY35" fmla="*/ 494 h 398045"/>
                      <a:gd name="connsiteX36" fmla="*/ 278442 w 543116"/>
                      <a:gd name="connsiteY36" fmla="*/ 5663 h 398045"/>
                      <a:gd name="connsiteX37" fmla="*/ 306049 w 543116"/>
                      <a:gd name="connsiteY37" fmla="*/ 20851 h 398045"/>
                      <a:gd name="connsiteX38" fmla="*/ 365302 w 543116"/>
                      <a:gd name="connsiteY38" fmla="*/ 20851 h 398045"/>
                      <a:gd name="connsiteX39" fmla="*/ 372292 w 543116"/>
                      <a:gd name="connsiteY39" fmla="*/ 23747 h 398045"/>
                      <a:gd name="connsiteX40" fmla="*/ 376186 w 543116"/>
                      <a:gd name="connsiteY40" fmla="*/ 22134 h 398045"/>
                      <a:gd name="connsiteX41" fmla="*/ 407783 w 543116"/>
                      <a:gd name="connsiteY41" fmla="*/ 35222 h 39804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</a:cxnLst>
                    <a:rect l="l" t="t" r="r" b="b"/>
                    <a:pathLst>
                      <a:path w="543116" h="398045">
                        <a:moveTo>
                          <a:pt x="0" y="141610"/>
                        </a:moveTo>
                        <a:lnTo>
                          <a:pt x="0" y="141611"/>
                        </a:lnTo>
                        <a:lnTo>
                          <a:pt x="0" y="141611"/>
                        </a:lnTo>
                        <a:close/>
                        <a:moveTo>
                          <a:pt x="479443" y="106882"/>
                        </a:moveTo>
                        <a:cubicBezTo>
                          <a:pt x="483806" y="111245"/>
                          <a:pt x="487078" y="116285"/>
                          <a:pt x="489259" y="121664"/>
                        </a:cubicBezTo>
                        <a:lnTo>
                          <a:pt x="489524" y="123025"/>
                        </a:lnTo>
                        <a:lnTo>
                          <a:pt x="534955" y="187495"/>
                        </a:lnTo>
                        <a:cubicBezTo>
                          <a:pt x="549170" y="207668"/>
                          <a:pt x="544341" y="235547"/>
                          <a:pt x="524168" y="249762"/>
                        </a:cubicBezTo>
                        <a:cubicBezTo>
                          <a:pt x="503995" y="263977"/>
                          <a:pt x="476117" y="259147"/>
                          <a:pt x="461902" y="238975"/>
                        </a:cubicBezTo>
                        <a:lnTo>
                          <a:pt x="413142" y="169780"/>
                        </a:lnTo>
                        <a:lnTo>
                          <a:pt x="354162" y="159562"/>
                        </a:lnTo>
                        <a:lnTo>
                          <a:pt x="351769" y="163911"/>
                        </a:lnTo>
                        <a:lnTo>
                          <a:pt x="391714" y="182392"/>
                        </a:lnTo>
                        <a:lnTo>
                          <a:pt x="396222" y="187282"/>
                        </a:lnTo>
                        <a:lnTo>
                          <a:pt x="399922" y="187433"/>
                        </a:lnTo>
                        <a:cubicBezTo>
                          <a:pt x="409044" y="191653"/>
                          <a:pt x="416556" y="199353"/>
                          <a:pt x="420296" y="209533"/>
                        </a:cubicBezTo>
                        <a:lnTo>
                          <a:pt x="451011" y="293142"/>
                        </a:lnTo>
                        <a:cubicBezTo>
                          <a:pt x="458490" y="313501"/>
                          <a:pt x="448049" y="336071"/>
                          <a:pt x="427689" y="343550"/>
                        </a:cubicBezTo>
                        <a:cubicBezTo>
                          <a:pt x="407329" y="351029"/>
                          <a:pt x="384761" y="340587"/>
                          <a:pt x="377281" y="320228"/>
                        </a:cubicBezTo>
                        <a:lnTo>
                          <a:pt x="351626" y="250392"/>
                        </a:lnTo>
                        <a:lnTo>
                          <a:pt x="298036" y="225598"/>
                        </a:lnTo>
                        <a:lnTo>
                          <a:pt x="324136" y="247365"/>
                        </a:lnTo>
                        <a:lnTo>
                          <a:pt x="326954" y="252739"/>
                        </a:lnTo>
                        <a:lnTo>
                          <a:pt x="330180" y="253746"/>
                        </a:lnTo>
                        <a:cubicBezTo>
                          <a:pt x="337223" y="259620"/>
                          <a:pt x="342025" y="268180"/>
                          <a:pt x="342917" y="278036"/>
                        </a:cubicBezTo>
                        <a:lnTo>
                          <a:pt x="350242" y="358978"/>
                        </a:lnTo>
                        <a:cubicBezTo>
                          <a:pt x="352026" y="378688"/>
                          <a:pt x="337494" y="396114"/>
                          <a:pt x="317783" y="397897"/>
                        </a:cubicBezTo>
                        <a:cubicBezTo>
                          <a:pt x="298073" y="399681"/>
                          <a:pt x="280648" y="385148"/>
                          <a:pt x="278864" y="365438"/>
                        </a:cubicBezTo>
                        <a:lnTo>
                          <a:pt x="272746" y="297830"/>
                        </a:lnTo>
                        <a:lnTo>
                          <a:pt x="207078" y="243062"/>
                        </a:lnTo>
                        <a:lnTo>
                          <a:pt x="130006" y="250037"/>
                        </a:lnTo>
                        <a:cubicBezTo>
                          <a:pt x="80625" y="254506"/>
                          <a:pt x="35539" y="228318"/>
                          <a:pt x="13568" y="187167"/>
                        </a:cubicBezTo>
                        <a:lnTo>
                          <a:pt x="0" y="141611"/>
                        </a:lnTo>
                        <a:lnTo>
                          <a:pt x="5169" y="94359"/>
                        </a:lnTo>
                        <a:cubicBezTo>
                          <a:pt x="19394" y="49932"/>
                          <a:pt x="59045" y="16074"/>
                          <a:pt x="108427" y="11605"/>
                        </a:cubicBezTo>
                        <a:lnTo>
                          <a:pt x="231189" y="494"/>
                        </a:lnTo>
                        <a:cubicBezTo>
                          <a:pt x="247649" y="-996"/>
                          <a:pt x="263633" y="921"/>
                          <a:pt x="278442" y="5663"/>
                        </a:cubicBezTo>
                        <a:lnTo>
                          <a:pt x="306049" y="20851"/>
                        </a:lnTo>
                        <a:lnTo>
                          <a:pt x="365302" y="20851"/>
                        </a:lnTo>
                        <a:lnTo>
                          <a:pt x="372292" y="23747"/>
                        </a:lnTo>
                        <a:lnTo>
                          <a:pt x="376186" y="22134"/>
                        </a:lnTo>
                        <a:cubicBezTo>
                          <a:pt x="387622" y="22134"/>
                          <a:pt x="399057" y="26497"/>
                          <a:pt x="407783" y="35222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867" name="台形 866"/>
                  <p:cNvSpPr/>
                  <p:nvPr/>
                </p:nvSpPr>
                <p:spPr>
                  <a:xfrm rot="2700000">
                    <a:off x="1361983" y="4131881"/>
                    <a:ext cx="314361" cy="179964"/>
                  </a:xfrm>
                  <a:prstGeom prst="trapezoid">
                    <a:avLst>
                      <a:gd name="adj" fmla="val 11241"/>
                    </a:avLst>
                  </a:prstGeom>
                  <a:solidFill>
                    <a:sysClr val="windowText" lastClr="000000">
                      <a:lumMod val="65000"/>
                      <a:lumOff val="3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868" name="フリーフォーム 867"/>
                  <p:cNvSpPr/>
                  <p:nvPr/>
                </p:nvSpPr>
                <p:spPr>
                  <a:xfrm rot="13500000">
                    <a:off x="867718" y="4356760"/>
                    <a:ext cx="975850" cy="972390"/>
                  </a:xfrm>
                  <a:custGeom>
                    <a:avLst/>
                    <a:gdLst>
                      <a:gd name="connsiteX0" fmla="*/ 1199901 w 1199901"/>
                      <a:gd name="connsiteY0" fmla="*/ 972391 h 972391"/>
                      <a:gd name="connsiteX1" fmla="*/ 876051 w 1199901"/>
                      <a:gd name="connsiteY1" fmla="*/ 972391 h 972391"/>
                      <a:gd name="connsiteX2" fmla="*/ 876051 w 1199901"/>
                      <a:gd name="connsiteY2" fmla="*/ 330200 h 972391"/>
                      <a:gd name="connsiteX3" fmla="*/ 165100 w 1199901"/>
                      <a:gd name="connsiteY3" fmla="*/ 330200 h 972391"/>
                      <a:gd name="connsiteX4" fmla="*/ 0 w 1199901"/>
                      <a:gd name="connsiteY4" fmla="*/ 165100 h 972391"/>
                      <a:gd name="connsiteX5" fmla="*/ 165100 w 1199901"/>
                      <a:gd name="connsiteY5" fmla="*/ 0 h 972391"/>
                      <a:gd name="connsiteX6" fmla="*/ 1030848 w 1199901"/>
                      <a:gd name="connsiteY6" fmla="*/ 0 h 972391"/>
                      <a:gd name="connsiteX7" fmla="*/ 1095112 w 1199901"/>
                      <a:gd name="connsiteY7" fmla="*/ 12974 h 972391"/>
                      <a:gd name="connsiteX8" fmla="*/ 1100435 w 1199901"/>
                      <a:gd name="connsiteY8" fmla="*/ 16563 h 972391"/>
                      <a:gd name="connsiteX9" fmla="*/ 1101005 w 1199901"/>
                      <a:gd name="connsiteY9" fmla="*/ 16678 h 972391"/>
                      <a:gd name="connsiteX10" fmla="*/ 1199901 w 1199901"/>
                      <a:gd name="connsiteY10" fmla="*/ 165878 h 972391"/>
                      <a:gd name="connsiteX0" fmla="*/ 0 w 1199901"/>
                      <a:gd name="connsiteY0" fmla="*/ 165100 h 972391"/>
                      <a:gd name="connsiteX1" fmla="*/ 165100 w 1199901"/>
                      <a:gd name="connsiteY1" fmla="*/ 0 h 972391"/>
                      <a:gd name="connsiteX2" fmla="*/ 1030848 w 1199901"/>
                      <a:gd name="connsiteY2" fmla="*/ 0 h 972391"/>
                      <a:gd name="connsiteX3" fmla="*/ 1095112 w 1199901"/>
                      <a:gd name="connsiteY3" fmla="*/ 12974 h 972391"/>
                      <a:gd name="connsiteX4" fmla="*/ 1100435 w 1199901"/>
                      <a:gd name="connsiteY4" fmla="*/ 16563 h 972391"/>
                      <a:gd name="connsiteX5" fmla="*/ 1101005 w 1199901"/>
                      <a:gd name="connsiteY5" fmla="*/ 16678 h 972391"/>
                      <a:gd name="connsiteX6" fmla="*/ 1199901 w 1199901"/>
                      <a:gd name="connsiteY6" fmla="*/ 165878 h 972391"/>
                      <a:gd name="connsiteX7" fmla="*/ 1199901 w 1199901"/>
                      <a:gd name="connsiteY7" fmla="*/ 972391 h 972391"/>
                      <a:gd name="connsiteX8" fmla="*/ 876051 w 1199901"/>
                      <a:gd name="connsiteY8" fmla="*/ 972391 h 972391"/>
                      <a:gd name="connsiteX9" fmla="*/ 876051 w 1199901"/>
                      <a:gd name="connsiteY9" fmla="*/ 330200 h 972391"/>
                      <a:gd name="connsiteX10" fmla="*/ 165100 w 1199901"/>
                      <a:gd name="connsiteY10" fmla="*/ 330200 h 972391"/>
                      <a:gd name="connsiteX11" fmla="*/ 91440 w 1199901"/>
                      <a:gd name="connsiteY11" fmla="*/ 256540 h 972391"/>
                      <a:gd name="connsiteX0" fmla="*/ 115501 w 1150302"/>
                      <a:gd name="connsiteY0" fmla="*/ 0 h 972391"/>
                      <a:gd name="connsiteX1" fmla="*/ 981249 w 1150302"/>
                      <a:gd name="connsiteY1" fmla="*/ 0 h 972391"/>
                      <a:gd name="connsiteX2" fmla="*/ 1045513 w 1150302"/>
                      <a:gd name="connsiteY2" fmla="*/ 12974 h 972391"/>
                      <a:gd name="connsiteX3" fmla="*/ 1050836 w 1150302"/>
                      <a:gd name="connsiteY3" fmla="*/ 16563 h 972391"/>
                      <a:gd name="connsiteX4" fmla="*/ 1051406 w 1150302"/>
                      <a:gd name="connsiteY4" fmla="*/ 16678 h 972391"/>
                      <a:gd name="connsiteX5" fmla="*/ 1150302 w 1150302"/>
                      <a:gd name="connsiteY5" fmla="*/ 165878 h 972391"/>
                      <a:gd name="connsiteX6" fmla="*/ 1150302 w 1150302"/>
                      <a:gd name="connsiteY6" fmla="*/ 972391 h 972391"/>
                      <a:gd name="connsiteX7" fmla="*/ 826452 w 1150302"/>
                      <a:gd name="connsiteY7" fmla="*/ 972391 h 972391"/>
                      <a:gd name="connsiteX8" fmla="*/ 826452 w 1150302"/>
                      <a:gd name="connsiteY8" fmla="*/ 330200 h 972391"/>
                      <a:gd name="connsiteX9" fmla="*/ 115501 w 1150302"/>
                      <a:gd name="connsiteY9" fmla="*/ 330200 h 972391"/>
                      <a:gd name="connsiteX10" fmla="*/ 41841 w 1150302"/>
                      <a:gd name="connsiteY10" fmla="*/ 256540 h 972391"/>
                      <a:gd name="connsiteX0" fmla="*/ 0 w 1034801"/>
                      <a:gd name="connsiteY0" fmla="*/ 0 h 972391"/>
                      <a:gd name="connsiteX1" fmla="*/ 865748 w 1034801"/>
                      <a:gd name="connsiteY1" fmla="*/ 0 h 972391"/>
                      <a:gd name="connsiteX2" fmla="*/ 930012 w 1034801"/>
                      <a:gd name="connsiteY2" fmla="*/ 12974 h 972391"/>
                      <a:gd name="connsiteX3" fmla="*/ 935335 w 1034801"/>
                      <a:gd name="connsiteY3" fmla="*/ 16563 h 972391"/>
                      <a:gd name="connsiteX4" fmla="*/ 935905 w 1034801"/>
                      <a:gd name="connsiteY4" fmla="*/ 16678 h 972391"/>
                      <a:gd name="connsiteX5" fmla="*/ 1034801 w 1034801"/>
                      <a:gd name="connsiteY5" fmla="*/ 165878 h 972391"/>
                      <a:gd name="connsiteX6" fmla="*/ 1034801 w 1034801"/>
                      <a:gd name="connsiteY6" fmla="*/ 972391 h 972391"/>
                      <a:gd name="connsiteX7" fmla="*/ 710951 w 1034801"/>
                      <a:gd name="connsiteY7" fmla="*/ 972391 h 972391"/>
                      <a:gd name="connsiteX8" fmla="*/ 710951 w 1034801"/>
                      <a:gd name="connsiteY8" fmla="*/ 330200 h 972391"/>
                      <a:gd name="connsiteX9" fmla="*/ 0 w 1034801"/>
                      <a:gd name="connsiteY9" fmla="*/ 330200 h 972391"/>
                      <a:gd name="connsiteX0" fmla="*/ 0 w 1034801"/>
                      <a:gd name="connsiteY0" fmla="*/ 0 h 972391"/>
                      <a:gd name="connsiteX1" fmla="*/ 865748 w 1034801"/>
                      <a:gd name="connsiteY1" fmla="*/ 0 h 972391"/>
                      <a:gd name="connsiteX2" fmla="*/ 930012 w 1034801"/>
                      <a:gd name="connsiteY2" fmla="*/ 12974 h 972391"/>
                      <a:gd name="connsiteX3" fmla="*/ 935335 w 1034801"/>
                      <a:gd name="connsiteY3" fmla="*/ 16563 h 972391"/>
                      <a:gd name="connsiteX4" fmla="*/ 935905 w 1034801"/>
                      <a:gd name="connsiteY4" fmla="*/ 16678 h 972391"/>
                      <a:gd name="connsiteX5" fmla="*/ 1034801 w 1034801"/>
                      <a:gd name="connsiteY5" fmla="*/ 165878 h 972391"/>
                      <a:gd name="connsiteX6" fmla="*/ 1034801 w 1034801"/>
                      <a:gd name="connsiteY6" fmla="*/ 972391 h 972391"/>
                      <a:gd name="connsiteX7" fmla="*/ 710951 w 1034801"/>
                      <a:gd name="connsiteY7" fmla="*/ 972391 h 972391"/>
                      <a:gd name="connsiteX8" fmla="*/ 710951 w 1034801"/>
                      <a:gd name="connsiteY8" fmla="*/ 330200 h 972391"/>
                      <a:gd name="connsiteX9" fmla="*/ 101028 w 1034801"/>
                      <a:gd name="connsiteY9" fmla="*/ 332445 h 972391"/>
                      <a:gd name="connsiteX0" fmla="*/ 0 w 1142564"/>
                      <a:gd name="connsiteY0" fmla="*/ 0 h 972391"/>
                      <a:gd name="connsiteX1" fmla="*/ 973511 w 1142564"/>
                      <a:gd name="connsiteY1" fmla="*/ 0 h 972391"/>
                      <a:gd name="connsiteX2" fmla="*/ 1037775 w 1142564"/>
                      <a:gd name="connsiteY2" fmla="*/ 12974 h 972391"/>
                      <a:gd name="connsiteX3" fmla="*/ 1043098 w 1142564"/>
                      <a:gd name="connsiteY3" fmla="*/ 16563 h 972391"/>
                      <a:gd name="connsiteX4" fmla="*/ 1043668 w 1142564"/>
                      <a:gd name="connsiteY4" fmla="*/ 16678 h 972391"/>
                      <a:gd name="connsiteX5" fmla="*/ 1142564 w 1142564"/>
                      <a:gd name="connsiteY5" fmla="*/ 165878 h 972391"/>
                      <a:gd name="connsiteX6" fmla="*/ 1142564 w 1142564"/>
                      <a:gd name="connsiteY6" fmla="*/ 972391 h 972391"/>
                      <a:gd name="connsiteX7" fmla="*/ 818714 w 1142564"/>
                      <a:gd name="connsiteY7" fmla="*/ 972391 h 972391"/>
                      <a:gd name="connsiteX8" fmla="*/ 818714 w 1142564"/>
                      <a:gd name="connsiteY8" fmla="*/ 330200 h 972391"/>
                      <a:gd name="connsiteX9" fmla="*/ 208791 w 1142564"/>
                      <a:gd name="connsiteY9" fmla="*/ 332445 h 972391"/>
                      <a:gd name="connsiteX0" fmla="*/ 0 w 975850"/>
                      <a:gd name="connsiteY0" fmla="*/ 0 h 972391"/>
                      <a:gd name="connsiteX1" fmla="*/ 806797 w 975850"/>
                      <a:gd name="connsiteY1" fmla="*/ 0 h 972391"/>
                      <a:gd name="connsiteX2" fmla="*/ 871061 w 975850"/>
                      <a:gd name="connsiteY2" fmla="*/ 12974 h 972391"/>
                      <a:gd name="connsiteX3" fmla="*/ 876384 w 975850"/>
                      <a:gd name="connsiteY3" fmla="*/ 16563 h 972391"/>
                      <a:gd name="connsiteX4" fmla="*/ 876954 w 975850"/>
                      <a:gd name="connsiteY4" fmla="*/ 16678 h 972391"/>
                      <a:gd name="connsiteX5" fmla="*/ 975850 w 975850"/>
                      <a:gd name="connsiteY5" fmla="*/ 165878 h 972391"/>
                      <a:gd name="connsiteX6" fmla="*/ 975850 w 975850"/>
                      <a:gd name="connsiteY6" fmla="*/ 972391 h 972391"/>
                      <a:gd name="connsiteX7" fmla="*/ 652000 w 975850"/>
                      <a:gd name="connsiteY7" fmla="*/ 972391 h 972391"/>
                      <a:gd name="connsiteX8" fmla="*/ 652000 w 975850"/>
                      <a:gd name="connsiteY8" fmla="*/ 330200 h 972391"/>
                      <a:gd name="connsiteX9" fmla="*/ 42077 w 975850"/>
                      <a:gd name="connsiteY9" fmla="*/ 332445 h 97239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975850" h="972391">
                        <a:moveTo>
                          <a:pt x="0" y="0"/>
                        </a:moveTo>
                        <a:lnTo>
                          <a:pt x="806797" y="0"/>
                        </a:lnTo>
                        <a:cubicBezTo>
                          <a:pt x="829593" y="0"/>
                          <a:pt x="851309" y="4620"/>
                          <a:pt x="871061" y="12974"/>
                        </a:cubicBezTo>
                        <a:lnTo>
                          <a:pt x="876384" y="16563"/>
                        </a:lnTo>
                        <a:lnTo>
                          <a:pt x="876954" y="16678"/>
                        </a:lnTo>
                        <a:cubicBezTo>
                          <a:pt x="935071" y="41259"/>
                          <a:pt x="975850" y="98806"/>
                          <a:pt x="975850" y="165878"/>
                        </a:cubicBezTo>
                        <a:lnTo>
                          <a:pt x="975850" y="972391"/>
                        </a:lnTo>
                        <a:lnTo>
                          <a:pt x="652000" y="972391"/>
                        </a:lnTo>
                        <a:lnTo>
                          <a:pt x="652000" y="330200"/>
                        </a:lnTo>
                        <a:lnTo>
                          <a:pt x="42077" y="332445"/>
                        </a:lnTo>
                      </a:path>
                    </a:pathLst>
                  </a:custGeom>
                  <a:solidFill>
                    <a:sysClr val="windowText" lastClr="000000">
                      <a:lumMod val="65000"/>
                      <a:lumOff val="3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</p:grpSp>
        <p:grpSp>
          <p:nvGrpSpPr>
            <p:cNvPr id="820" name="グループ化 819"/>
            <p:cNvGrpSpPr/>
            <p:nvPr/>
          </p:nvGrpSpPr>
          <p:grpSpPr>
            <a:xfrm>
              <a:off x="4794662" y="5229200"/>
              <a:ext cx="711316" cy="398955"/>
              <a:chOff x="2859979" y="1731565"/>
              <a:chExt cx="505317" cy="283417"/>
            </a:xfrm>
          </p:grpSpPr>
          <p:sp>
            <p:nvSpPr>
              <p:cNvPr id="844" name="角丸四角形 843"/>
              <p:cNvSpPr/>
              <p:nvPr/>
            </p:nvSpPr>
            <p:spPr>
              <a:xfrm>
                <a:off x="2903829" y="1973885"/>
                <a:ext cx="417617" cy="41097"/>
              </a:xfrm>
              <a:prstGeom prst="roundRect">
                <a:avLst/>
              </a:prstGeom>
              <a:solidFill>
                <a:sysClr val="window" lastClr="FFFFFF">
                  <a:lumMod val="6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45" name="角丸四角形 844"/>
              <p:cNvSpPr/>
              <p:nvPr/>
            </p:nvSpPr>
            <p:spPr>
              <a:xfrm>
                <a:off x="2923666" y="1990337"/>
                <a:ext cx="361238" cy="24645"/>
              </a:xfrm>
              <a:prstGeom prst="roundRect">
                <a:avLst/>
              </a:prstGeom>
              <a:pattFill prst="dkVert">
                <a:fgClr>
                  <a:sysClr val="window" lastClr="FFFFFF">
                    <a:lumMod val="65000"/>
                  </a:sysClr>
                </a:fgClr>
                <a:bgClr>
                  <a:sysClr val="windowText" lastClr="000000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46" name="円/楕円 845"/>
              <p:cNvSpPr/>
              <p:nvPr/>
            </p:nvSpPr>
            <p:spPr>
              <a:xfrm>
                <a:off x="3297007" y="1988676"/>
                <a:ext cx="13156" cy="14808"/>
              </a:xfrm>
              <a:prstGeom prst="ellipse">
                <a:avLst/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47" name="台形 846"/>
              <p:cNvSpPr/>
              <p:nvPr/>
            </p:nvSpPr>
            <p:spPr>
              <a:xfrm rot="10800000">
                <a:off x="2859979" y="1754129"/>
                <a:ext cx="505317" cy="219755"/>
              </a:xfrm>
              <a:prstGeom prst="trapezoid">
                <a:avLst/>
              </a:prstGeom>
              <a:solidFill>
                <a:sysClr val="window" lastClr="FFFFFF">
                  <a:lumMod val="6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48" name="台形 847"/>
              <p:cNvSpPr/>
              <p:nvPr/>
            </p:nvSpPr>
            <p:spPr>
              <a:xfrm rot="10800000" flipV="1">
                <a:off x="2859979" y="1731565"/>
                <a:ext cx="505317" cy="22563"/>
              </a:xfrm>
              <a:prstGeom prst="trapezoid">
                <a:avLst/>
              </a:prstGeom>
              <a:solidFill>
                <a:sysClr val="window" lastClr="FFFFFF">
                  <a:lumMod val="7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821" name="グループ化 820"/>
            <p:cNvGrpSpPr/>
            <p:nvPr/>
          </p:nvGrpSpPr>
          <p:grpSpPr>
            <a:xfrm>
              <a:off x="4048514" y="5249397"/>
              <a:ext cx="2192854" cy="977062"/>
              <a:chOff x="3574414" y="4296557"/>
              <a:chExt cx="3156585" cy="1406469"/>
            </a:xfrm>
          </p:grpSpPr>
          <p:grpSp>
            <p:nvGrpSpPr>
              <p:cNvPr id="822" name="グループ化 821"/>
              <p:cNvGrpSpPr/>
              <p:nvPr/>
            </p:nvGrpSpPr>
            <p:grpSpPr>
              <a:xfrm>
                <a:off x="5845643" y="4709383"/>
                <a:ext cx="271507" cy="188958"/>
                <a:chOff x="4524461" y="3756026"/>
                <a:chExt cx="271507" cy="271507"/>
              </a:xfrm>
            </p:grpSpPr>
            <p:sp>
              <p:nvSpPr>
                <p:cNvPr id="842" name="爆発 1 841"/>
                <p:cNvSpPr/>
                <p:nvPr/>
              </p:nvSpPr>
              <p:spPr>
                <a:xfrm>
                  <a:off x="4564585" y="3756026"/>
                  <a:ext cx="206159" cy="271507"/>
                </a:xfrm>
                <a:prstGeom prst="irregularSeal1">
                  <a:avLst/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43" name="爆発 1 842"/>
                <p:cNvSpPr/>
                <p:nvPr/>
              </p:nvSpPr>
              <p:spPr>
                <a:xfrm rot="5639241">
                  <a:off x="4573956" y="3723371"/>
                  <a:ext cx="172517" cy="271507"/>
                </a:xfrm>
                <a:prstGeom prst="irregularSeal1">
                  <a:avLst/>
                </a:pr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823" name="グループ化 822"/>
              <p:cNvGrpSpPr/>
              <p:nvPr/>
            </p:nvGrpSpPr>
            <p:grpSpPr>
              <a:xfrm rot="10247423">
                <a:off x="6045489" y="4699630"/>
                <a:ext cx="271507" cy="188958"/>
                <a:chOff x="4524461" y="3756026"/>
                <a:chExt cx="271507" cy="271507"/>
              </a:xfrm>
            </p:grpSpPr>
            <p:sp>
              <p:nvSpPr>
                <p:cNvPr id="840" name="爆発 1 839"/>
                <p:cNvSpPr/>
                <p:nvPr/>
              </p:nvSpPr>
              <p:spPr>
                <a:xfrm>
                  <a:off x="4564585" y="3756026"/>
                  <a:ext cx="206159" cy="271507"/>
                </a:xfrm>
                <a:prstGeom prst="irregularSeal1">
                  <a:avLst/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41" name="爆発 1 840"/>
                <p:cNvSpPr/>
                <p:nvPr/>
              </p:nvSpPr>
              <p:spPr>
                <a:xfrm rot="5639241">
                  <a:off x="4573956" y="3723371"/>
                  <a:ext cx="172517" cy="271507"/>
                </a:xfrm>
                <a:prstGeom prst="irregularSeal1">
                  <a:avLst/>
                </a:pr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824" name="グループ化 823"/>
              <p:cNvGrpSpPr/>
              <p:nvPr/>
            </p:nvGrpSpPr>
            <p:grpSpPr>
              <a:xfrm rot="10007178">
                <a:off x="3760821" y="4588004"/>
                <a:ext cx="271507" cy="188958"/>
                <a:chOff x="4524461" y="3756026"/>
                <a:chExt cx="271507" cy="271507"/>
              </a:xfrm>
            </p:grpSpPr>
            <p:sp>
              <p:nvSpPr>
                <p:cNvPr id="838" name="爆発 1 837"/>
                <p:cNvSpPr/>
                <p:nvPr/>
              </p:nvSpPr>
              <p:spPr>
                <a:xfrm>
                  <a:off x="4564585" y="3756026"/>
                  <a:ext cx="206159" cy="271507"/>
                </a:xfrm>
                <a:prstGeom prst="irregularSeal1">
                  <a:avLst/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39" name="爆発 1 838"/>
                <p:cNvSpPr/>
                <p:nvPr/>
              </p:nvSpPr>
              <p:spPr>
                <a:xfrm rot="5639241">
                  <a:off x="4573956" y="3723371"/>
                  <a:ext cx="172517" cy="271507"/>
                </a:xfrm>
                <a:prstGeom prst="irregularSeal1">
                  <a:avLst/>
                </a:pr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825" name="正方形/長方形 4"/>
              <p:cNvSpPr/>
              <p:nvPr/>
            </p:nvSpPr>
            <p:spPr>
              <a:xfrm>
                <a:off x="3676331" y="4918166"/>
                <a:ext cx="2952750" cy="784860"/>
              </a:xfrm>
              <a:custGeom>
                <a:avLst/>
                <a:gdLst>
                  <a:gd name="connsiteX0" fmla="*/ 0 w 2952750"/>
                  <a:gd name="connsiteY0" fmla="*/ 0 h 1110614"/>
                  <a:gd name="connsiteX1" fmla="*/ 2952750 w 2952750"/>
                  <a:gd name="connsiteY1" fmla="*/ 0 h 1110614"/>
                  <a:gd name="connsiteX2" fmla="*/ 2952750 w 2952750"/>
                  <a:gd name="connsiteY2" fmla="*/ 1110614 h 1110614"/>
                  <a:gd name="connsiteX3" fmla="*/ 0 w 2952750"/>
                  <a:gd name="connsiteY3" fmla="*/ 1110614 h 1110614"/>
                  <a:gd name="connsiteX4" fmla="*/ 0 w 2952750"/>
                  <a:gd name="connsiteY4" fmla="*/ 0 h 1110614"/>
                  <a:gd name="connsiteX0" fmla="*/ 0 w 2952750"/>
                  <a:gd name="connsiteY0" fmla="*/ 0 h 1110614"/>
                  <a:gd name="connsiteX1" fmla="*/ 2952750 w 2952750"/>
                  <a:gd name="connsiteY1" fmla="*/ 0 h 1110614"/>
                  <a:gd name="connsiteX2" fmla="*/ 2952750 w 2952750"/>
                  <a:gd name="connsiteY2" fmla="*/ 1110614 h 1110614"/>
                  <a:gd name="connsiteX3" fmla="*/ 1340169 w 2952750"/>
                  <a:gd name="connsiteY3" fmla="*/ 1104900 h 1110614"/>
                  <a:gd name="connsiteX4" fmla="*/ 0 w 2952750"/>
                  <a:gd name="connsiteY4" fmla="*/ 1110614 h 1110614"/>
                  <a:gd name="connsiteX5" fmla="*/ 0 w 2952750"/>
                  <a:gd name="connsiteY5" fmla="*/ 0 h 1110614"/>
                  <a:gd name="connsiteX0" fmla="*/ 1340169 w 2952750"/>
                  <a:gd name="connsiteY0" fmla="*/ 1104900 h 1196340"/>
                  <a:gd name="connsiteX1" fmla="*/ 0 w 2952750"/>
                  <a:gd name="connsiteY1" fmla="*/ 1110614 h 1196340"/>
                  <a:gd name="connsiteX2" fmla="*/ 0 w 2952750"/>
                  <a:gd name="connsiteY2" fmla="*/ 0 h 1196340"/>
                  <a:gd name="connsiteX3" fmla="*/ 2952750 w 2952750"/>
                  <a:gd name="connsiteY3" fmla="*/ 0 h 1196340"/>
                  <a:gd name="connsiteX4" fmla="*/ 2952750 w 2952750"/>
                  <a:gd name="connsiteY4" fmla="*/ 1110614 h 1196340"/>
                  <a:gd name="connsiteX5" fmla="*/ 1431609 w 2952750"/>
                  <a:gd name="connsiteY5" fmla="*/ 1196340 h 1196340"/>
                  <a:gd name="connsiteX0" fmla="*/ 1340169 w 2952750"/>
                  <a:gd name="connsiteY0" fmla="*/ 1104900 h 1110614"/>
                  <a:gd name="connsiteX1" fmla="*/ 0 w 2952750"/>
                  <a:gd name="connsiteY1" fmla="*/ 1110614 h 1110614"/>
                  <a:gd name="connsiteX2" fmla="*/ 0 w 2952750"/>
                  <a:gd name="connsiteY2" fmla="*/ 0 h 1110614"/>
                  <a:gd name="connsiteX3" fmla="*/ 2952750 w 2952750"/>
                  <a:gd name="connsiteY3" fmla="*/ 0 h 1110614"/>
                  <a:gd name="connsiteX4" fmla="*/ 2952750 w 2952750"/>
                  <a:gd name="connsiteY4" fmla="*/ 1110614 h 1110614"/>
                  <a:gd name="connsiteX0" fmla="*/ 0 w 2952750"/>
                  <a:gd name="connsiteY0" fmla="*/ 1110614 h 1110614"/>
                  <a:gd name="connsiteX1" fmla="*/ 0 w 2952750"/>
                  <a:gd name="connsiteY1" fmla="*/ 0 h 1110614"/>
                  <a:gd name="connsiteX2" fmla="*/ 2952750 w 2952750"/>
                  <a:gd name="connsiteY2" fmla="*/ 0 h 1110614"/>
                  <a:gd name="connsiteX3" fmla="*/ 2952750 w 2952750"/>
                  <a:gd name="connsiteY3" fmla="*/ 1110614 h 11106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952750" h="1110614">
                    <a:moveTo>
                      <a:pt x="0" y="1110614"/>
                    </a:moveTo>
                    <a:lnTo>
                      <a:pt x="0" y="0"/>
                    </a:lnTo>
                    <a:lnTo>
                      <a:pt x="2952750" y="0"/>
                    </a:lnTo>
                    <a:lnTo>
                      <a:pt x="2952750" y="1110614"/>
                    </a:lnTo>
                  </a:path>
                </a:pathLst>
              </a:custGeom>
              <a:solidFill>
                <a:srgbClr val="FFC000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26" name="正方形/長方形 825"/>
              <p:cNvSpPr/>
              <p:nvPr/>
            </p:nvSpPr>
            <p:spPr>
              <a:xfrm>
                <a:off x="3676331" y="4918166"/>
                <a:ext cx="2952750" cy="85725"/>
              </a:xfrm>
              <a:prstGeom prst="rect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27" name="正方形/長方形 826"/>
              <p:cNvSpPr/>
              <p:nvPr/>
            </p:nvSpPr>
            <p:spPr>
              <a:xfrm>
                <a:off x="3574414" y="4864826"/>
                <a:ext cx="3156585" cy="72390"/>
              </a:xfrm>
              <a:prstGeom prst="rect">
                <a:avLst/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28" name="正方形/長方形 827"/>
              <p:cNvSpPr/>
              <p:nvPr/>
            </p:nvSpPr>
            <p:spPr>
              <a:xfrm>
                <a:off x="4770744" y="4793343"/>
                <a:ext cx="763923" cy="65404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29" name="正方形/長方形 828"/>
              <p:cNvSpPr/>
              <p:nvPr/>
            </p:nvSpPr>
            <p:spPr>
              <a:xfrm>
                <a:off x="3676331" y="4793343"/>
                <a:ext cx="763923" cy="65404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30" name="正方形/長方形 829"/>
              <p:cNvSpPr/>
              <p:nvPr/>
            </p:nvSpPr>
            <p:spPr>
              <a:xfrm>
                <a:off x="3752531" y="4726668"/>
                <a:ext cx="763923" cy="65404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831" name="グループ化 830"/>
              <p:cNvGrpSpPr/>
              <p:nvPr/>
            </p:nvGrpSpPr>
            <p:grpSpPr>
              <a:xfrm>
                <a:off x="6306287" y="4296557"/>
                <a:ext cx="307272" cy="565230"/>
                <a:chOff x="2340698" y="1769937"/>
                <a:chExt cx="307272" cy="565230"/>
              </a:xfrm>
            </p:grpSpPr>
            <p:sp>
              <p:nvSpPr>
                <p:cNvPr id="832" name="1 つの角を丸めた四角形 831"/>
                <p:cNvSpPr/>
                <p:nvPr/>
              </p:nvSpPr>
              <p:spPr>
                <a:xfrm>
                  <a:off x="2529893" y="1789149"/>
                  <a:ext cx="45719" cy="426954"/>
                </a:xfrm>
                <a:prstGeom prst="round1Rect">
                  <a:avLst/>
                </a:prstGeom>
                <a:solidFill>
                  <a:srgbClr val="70AD47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33" name="1 つの角を丸めた四角形 832"/>
                <p:cNvSpPr/>
                <p:nvPr/>
              </p:nvSpPr>
              <p:spPr>
                <a:xfrm rot="20830602">
                  <a:off x="2382001" y="1769937"/>
                  <a:ext cx="45719" cy="538156"/>
                </a:xfrm>
                <a:prstGeom prst="round1Rect">
                  <a:avLst/>
                </a:prstGeom>
                <a:solidFill>
                  <a:srgbClr val="E7E6E6">
                    <a:lumMod val="2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34" name="五角形 833"/>
                <p:cNvSpPr/>
                <p:nvPr/>
              </p:nvSpPr>
              <p:spPr>
                <a:xfrm>
                  <a:off x="2446731" y="1896957"/>
                  <a:ext cx="61489" cy="213477"/>
                </a:xfrm>
                <a:prstGeom prst="pentagon">
                  <a:avLst/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35" name="五角形 834"/>
                <p:cNvSpPr/>
                <p:nvPr/>
              </p:nvSpPr>
              <p:spPr>
                <a:xfrm rot="1576071">
                  <a:off x="2586481" y="1872699"/>
                  <a:ext cx="61489" cy="213477"/>
                </a:xfrm>
                <a:prstGeom prst="pentagon">
                  <a:avLst/>
                </a:prstGeom>
                <a:solidFill>
                  <a:srgbClr val="C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36" name="台形 835"/>
                <p:cNvSpPr/>
                <p:nvPr/>
              </p:nvSpPr>
              <p:spPr>
                <a:xfrm rot="10800000">
                  <a:off x="2340698" y="2030364"/>
                  <a:ext cx="295346" cy="304803"/>
                </a:xfrm>
                <a:prstGeom prst="trapezoid">
                  <a:avLst>
                    <a:gd name="adj" fmla="val 13315"/>
                  </a:avLst>
                </a:pr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37" name="台形 836"/>
                <p:cNvSpPr/>
                <p:nvPr/>
              </p:nvSpPr>
              <p:spPr>
                <a:xfrm rot="10800000">
                  <a:off x="2383560" y="2030363"/>
                  <a:ext cx="209754" cy="304803"/>
                </a:xfrm>
                <a:prstGeom prst="trapezoid">
                  <a:avLst>
                    <a:gd name="adj" fmla="val 13315"/>
                  </a:avLst>
                </a:prstGeom>
                <a:solidFill>
                  <a:sysClr val="windowText" lastClr="000000">
                    <a:lumMod val="85000"/>
                    <a:lumOff val="1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</p:grpSp>
      <p:grpSp>
        <p:nvGrpSpPr>
          <p:cNvPr id="872" name="グループ化 871"/>
          <p:cNvGrpSpPr>
            <a:grpSpLocks noChangeAspect="1"/>
          </p:cNvGrpSpPr>
          <p:nvPr/>
        </p:nvGrpSpPr>
        <p:grpSpPr>
          <a:xfrm>
            <a:off x="7833320" y="4797363"/>
            <a:ext cx="1777739" cy="1506356"/>
            <a:chOff x="9358184" y="4343514"/>
            <a:chExt cx="2222174" cy="1882945"/>
          </a:xfrm>
        </p:grpSpPr>
        <p:grpSp>
          <p:nvGrpSpPr>
            <p:cNvPr id="873" name="グループ化 872"/>
            <p:cNvGrpSpPr/>
            <p:nvPr/>
          </p:nvGrpSpPr>
          <p:grpSpPr>
            <a:xfrm>
              <a:off x="9918941" y="4343514"/>
              <a:ext cx="1035769" cy="1325799"/>
              <a:chOff x="9853354" y="2989444"/>
              <a:chExt cx="1035769" cy="1325799"/>
            </a:xfrm>
          </p:grpSpPr>
          <p:sp>
            <p:nvSpPr>
              <p:cNvPr id="894" name="フリーフォーム 893"/>
              <p:cNvSpPr/>
              <p:nvPr/>
            </p:nvSpPr>
            <p:spPr>
              <a:xfrm>
                <a:off x="9982134" y="2989444"/>
                <a:ext cx="777399" cy="859131"/>
              </a:xfrm>
              <a:custGeom>
                <a:avLst/>
                <a:gdLst>
                  <a:gd name="connsiteX0" fmla="*/ 388699 w 777399"/>
                  <a:gd name="connsiteY0" fmla="*/ 0 h 902898"/>
                  <a:gd name="connsiteX1" fmla="*/ 647465 w 777399"/>
                  <a:gd name="connsiteY1" fmla="*/ 109540 h 902898"/>
                  <a:gd name="connsiteX2" fmla="*/ 647464 w 777399"/>
                  <a:gd name="connsiteY2" fmla="*/ 109540 h 902898"/>
                  <a:gd name="connsiteX3" fmla="*/ 694357 w 777399"/>
                  <a:gd name="connsiteY3" fmla="*/ 579777 h 902898"/>
                  <a:gd name="connsiteX4" fmla="*/ 669750 w 777399"/>
                  <a:gd name="connsiteY4" fmla="*/ 610564 h 902898"/>
                  <a:gd name="connsiteX5" fmla="*/ 676187 w 777399"/>
                  <a:gd name="connsiteY5" fmla="*/ 612251 h 902898"/>
                  <a:gd name="connsiteX6" fmla="*/ 774010 w 777399"/>
                  <a:gd name="connsiteY6" fmla="*/ 609731 h 902898"/>
                  <a:gd name="connsiteX7" fmla="*/ 672789 w 777399"/>
                  <a:gd name="connsiteY7" fmla="*/ 676818 h 902898"/>
                  <a:gd name="connsiteX8" fmla="*/ 614847 w 777399"/>
                  <a:gd name="connsiteY8" fmla="*/ 676103 h 902898"/>
                  <a:gd name="connsiteX9" fmla="*/ 630982 w 777399"/>
                  <a:gd name="connsiteY9" fmla="*/ 688395 h 902898"/>
                  <a:gd name="connsiteX10" fmla="*/ 777399 w 777399"/>
                  <a:gd name="connsiteY10" fmla="*/ 731780 h 902898"/>
                  <a:gd name="connsiteX11" fmla="*/ 656169 w 777399"/>
                  <a:gd name="connsiteY11" fmla="*/ 769582 h 902898"/>
                  <a:gd name="connsiteX12" fmla="*/ 597307 w 777399"/>
                  <a:gd name="connsiteY12" fmla="*/ 754882 h 902898"/>
                  <a:gd name="connsiteX13" fmla="*/ 629659 w 777399"/>
                  <a:gd name="connsiteY13" fmla="*/ 777146 h 902898"/>
                  <a:gd name="connsiteX14" fmla="*/ 727066 w 777399"/>
                  <a:gd name="connsiteY14" fmla="*/ 811041 h 902898"/>
                  <a:gd name="connsiteX15" fmla="*/ 532253 w 777399"/>
                  <a:gd name="connsiteY15" fmla="*/ 804200 h 902898"/>
                  <a:gd name="connsiteX16" fmla="*/ 506636 w 777399"/>
                  <a:gd name="connsiteY16" fmla="*/ 782369 h 902898"/>
                  <a:gd name="connsiteX17" fmla="*/ 388699 w 777399"/>
                  <a:gd name="connsiteY17" fmla="*/ 902898 h 902898"/>
                  <a:gd name="connsiteX18" fmla="*/ 270763 w 777399"/>
                  <a:gd name="connsiteY18" fmla="*/ 782371 h 902898"/>
                  <a:gd name="connsiteX19" fmla="*/ 245145 w 777399"/>
                  <a:gd name="connsiteY19" fmla="*/ 804202 h 902898"/>
                  <a:gd name="connsiteX20" fmla="*/ 50333 w 777399"/>
                  <a:gd name="connsiteY20" fmla="*/ 811043 h 902898"/>
                  <a:gd name="connsiteX21" fmla="*/ 147740 w 777399"/>
                  <a:gd name="connsiteY21" fmla="*/ 777148 h 902898"/>
                  <a:gd name="connsiteX22" fmla="*/ 180091 w 777399"/>
                  <a:gd name="connsiteY22" fmla="*/ 754884 h 902898"/>
                  <a:gd name="connsiteX23" fmla="*/ 121229 w 777399"/>
                  <a:gd name="connsiteY23" fmla="*/ 769584 h 902898"/>
                  <a:gd name="connsiteX24" fmla="*/ 0 w 777399"/>
                  <a:gd name="connsiteY24" fmla="*/ 731782 h 902898"/>
                  <a:gd name="connsiteX25" fmla="*/ 146417 w 777399"/>
                  <a:gd name="connsiteY25" fmla="*/ 688397 h 902898"/>
                  <a:gd name="connsiteX26" fmla="*/ 162551 w 777399"/>
                  <a:gd name="connsiteY26" fmla="*/ 676105 h 902898"/>
                  <a:gd name="connsiteX27" fmla="*/ 104609 w 777399"/>
                  <a:gd name="connsiteY27" fmla="*/ 676820 h 902898"/>
                  <a:gd name="connsiteX28" fmla="*/ 3389 w 777399"/>
                  <a:gd name="connsiteY28" fmla="*/ 609733 h 902898"/>
                  <a:gd name="connsiteX29" fmla="*/ 101212 w 777399"/>
                  <a:gd name="connsiteY29" fmla="*/ 612253 h 902898"/>
                  <a:gd name="connsiteX30" fmla="*/ 107649 w 777399"/>
                  <a:gd name="connsiteY30" fmla="*/ 610565 h 902898"/>
                  <a:gd name="connsiteX31" fmla="*/ 83040 w 777399"/>
                  <a:gd name="connsiteY31" fmla="*/ 579776 h 902898"/>
                  <a:gd name="connsiteX32" fmla="*/ 129933 w 777399"/>
                  <a:gd name="connsiteY32" fmla="*/ 109540 h 902898"/>
                  <a:gd name="connsiteX33" fmla="*/ 388699 w 777399"/>
                  <a:gd name="connsiteY33" fmla="*/ 0 h 902898"/>
                  <a:gd name="connsiteX0" fmla="*/ 388699 w 777399"/>
                  <a:gd name="connsiteY0" fmla="*/ 0 h 834724"/>
                  <a:gd name="connsiteX1" fmla="*/ 647465 w 777399"/>
                  <a:gd name="connsiteY1" fmla="*/ 109540 h 834724"/>
                  <a:gd name="connsiteX2" fmla="*/ 647464 w 777399"/>
                  <a:gd name="connsiteY2" fmla="*/ 109540 h 834724"/>
                  <a:gd name="connsiteX3" fmla="*/ 694357 w 777399"/>
                  <a:gd name="connsiteY3" fmla="*/ 579777 h 834724"/>
                  <a:gd name="connsiteX4" fmla="*/ 669750 w 777399"/>
                  <a:gd name="connsiteY4" fmla="*/ 610564 h 834724"/>
                  <a:gd name="connsiteX5" fmla="*/ 676187 w 777399"/>
                  <a:gd name="connsiteY5" fmla="*/ 612251 h 834724"/>
                  <a:gd name="connsiteX6" fmla="*/ 774010 w 777399"/>
                  <a:gd name="connsiteY6" fmla="*/ 609731 h 834724"/>
                  <a:gd name="connsiteX7" fmla="*/ 672789 w 777399"/>
                  <a:gd name="connsiteY7" fmla="*/ 676818 h 834724"/>
                  <a:gd name="connsiteX8" fmla="*/ 614847 w 777399"/>
                  <a:gd name="connsiteY8" fmla="*/ 676103 h 834724"/>
                  <a:gd name="connsiteX9" fmla="*/ 630982 w 777399"/>
                  <a:gd name="connsiteY9" fmla="*/ 688395 h 834724"/>
                  <a:gd name="connsiteX10" fmla="*/ 777399 w 777399"/>
                  <a:gd name="connsiteY10" fmla="*/ 731780 h 834724"/>
                  <a:gd name="connsiteX11" fmla="*/ 656169 w 777399"/>
                  <a:gd name="connsiteY11" fmla="*/ 769582 h 834724"/>
                  <a:gd name="connsiteX12" fmla="*/ 597307 w 777399"/>
                  <a:gd name="connsiteY12" fmla="*/ 754882 h 834724"/>
                  <a:gd name="connsiteX13" fmla="*/ 629659 w 777399"/>
                  <a:gd name="connsiteY13" fmla="*/ 777146 h 834724"/>
                  <a:gd name="connsiteX14" fmla="*/ 727066 w 777399"/>
                  <a:gd name="connsiteY14" fmla="*/ 811041 h 834724"/>
                  <a:gd name="connsiteX15" fmla="*/ 532253 w 777399"/>
                  <a:gd name="connsiteY15" fmla="*/ 804200 h 834724"/>
                  <a:gd name="connsiteX16" fmla="*/ 506636 w 777399"/>
                  <a:gd name="connsiteY16" fmla="*/ 782369 h 834724"/>
                  <a:gd name="connsiteX17" fmla="*/ 270763 w 777399"/>
                  <a:gd name="connsiteY17" fmla="*/ 782371 h 834724"/>
                  <a:gd name="connsiteX18" fmla="*/ 245145 w 777399"/>
                  <a:gd name="connsiteY18" fmla="*/ 804202 h 834724"/>
                  <a:gd name="connsiteX19" fmla="*/ 50333 w 777399"/>
                  <a:gd name="connsiteY19" fmla="*/ 811043 h 834724"/>
                  <a:gd name="connsiteX20" fmla="*/ 147740 w 777399"/>
                  <a:gd name="connsiteY20" fmla="*/ 777148 h 834724"/>
                  <a:gd name="connsiteX21" fmla="*/ 180091 w 777399"/>
                  <a:gd name="connsiteY21" fmla="*/ 754884 h 834724"/>
                  <a:gd name="connsiteX22" fmla="*/ 121229 w 777399"/>
                  <a:gd name="connsiteY22" fmla="*/ 769584 h 834724"/>
                  <a:gd name="connsiteX23" fmla="*/ 0 w 777399"/>
                  <a:gd name="connsiteY23" fmla="*/ 731782 h 834724"/>
                  <a:gd name="connsiteX24" fmla="*/ 146417 w 777399"/>
                  <a:gd name="connsiteY24" fmla="*/ 688397 h 834724"/>
                  <a:gd name="connsiteX25" fmla="*/ 162551 w 777399"/>
                  <a:gd name="connsiteY25" fmla="*/ 676105 h 834724"/>
                  <a:gd name="connsiteX26" fmla="*/ 104609 w 777399"/>
                  <a:gd name="connsiteY26" fmla="*/ 676820 h 834724"/>
                  <a:gd name="connsiteX27" fmla="*/ 3389 w 777399"/>
                  <a:gd name="connsiteY27" fmla="*/ 609733 h 834724"/>
                  <a:gd name="connsiteX28" fmla="*/ 101212 w 777399"/>
                  <a:gd name="connsiteY28" fmla="*/ 612253 h 834724"/>
                  <a:gd name="connsiteX29" fmla="*/ 107649 w 777399"/>
                  <a:gd name="connsiteY29" fmla="*/ 610565 h 834724"/>
                  <a:gd name="connsiteX30" fmla="*/ 83040 w 777399"/>
                  <a:gd name="connsiteY30" fmla="*/ 579776 h 834724"/>
                  <a:gd name="connsiteX31" fmla="*/ 129933 w 777399"/>
                  <a:gd name="connsiteY31" fmla="*/ 109540 h 834724"/>
                  <a:gd name="connsiteX32" fmla="*/ 388699 w 777399"/>
                  <a:gd name="connsiteY32" fmla="*/ 0 h 8347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777399" h="834724">
                    <a:moveTo>
                      <a:pt x="388699" y="0"/>
                    </a:moveTo>
                    <a:cubicBezTo>
                      <a:pt x="482354" y="0"/>
                      <a:pt x="576008" y="36513"/>
                      <a:pt x="647465" y="109540"/>
                    </a:cubicBezTo>
                    <a:lnTo>
                      <a:pt x="647464" y="109540"/>
                    </a:lnTo>
                    <a:cubicBezTo>
                      <a:pt x="772512" y="237336"/>
                      <a:pt x="788143" y="434611"/>
                      <a:pt x="694357" y="579777"/>
                    </a:cubicBezTo>
                    <a:lnTo>
                      <a:pt x="669750" y="610564"/>
                    </a:lnTo>
                    <a:lnTo>
                      <a:pt x="676187" y="612251"/>
                    </a:lnTo>
                    <a:cubicBezTo>
                      <a:pt x="709368" y="617786"/>
                      <a:pt x="742723" y="617071"/>
                      <a:pt x="774010" y="609731"/>
                    </a:cubicBezTo>
                    <a:cubicBezTo>
                      <a:pt x="752783" y="646497"/>
                      <a:pt x="715656" y="669442"/>
                      <a:pt x="672789" y="676818"/>
                    </a:cubicBezTo>
                    <a:lnTo>
                      <a:pt x="614847" y="676103"/>
                    </a:lnTo>
                    <a:lnTo>
                      <a:pt x="630982" y="688395"/>
                    </a:lnTo>
                    <a:cubicBezTo>
                      <a:pt x="675383" y="716234"/>
                      <a:pt x="726756" y="731722"/>
                      <a:pt x="777399" y="731780"/>
                    </a:cubicBezTo>
                    <a:cubicBezTo>
                      <a:pt x="745459" y="760690"/>
                      <a:pt x="701469" y="773020"/>
                      <a:pt x="656169" y="769582"/>
                    </a:cubicBezTo>
                    <a:lnTo>
                      <a:pt x="597307" y="754882"/>
                    </a:lnTo>
                    <a:lnTo>
                      <a:pt x="629659" y="777146"/>
                    </a:lnTo>
                    <a:cubicBezTo>
                      <a:pt x="659834" y="794188"/>
                      <a:pt x="693001" y="805880"/>
                      <a:pt x="727066" y="811041"/>
                    </a:cubicBezTo>
                    <a:cubicBezTo>
                      <a:pt x="671108" y="845963"/>
                      <a:pt x="594094" y="841073"/>
                      <a:pt x="532253" y="804200"/>
                    </a:cubicBezTo>
                    <a:lnTo>
                      <a:pt x="506636" y="782369"/>
                    </a:lnTo>
                    <a:lnTo>
                      <a:pt x="270763" y="782371"/>
                    </a:lnTo>
                    <a:lnTo>
                      <a:pt x="245145" y="804202"/>
                    </a:lnTo>
                    <a:cubicBezTo>
                      <a:pt x="183305" y="841075"/>
                      <a:pt x="106291" y="845965"/>
                      <a:pt x="50333" y="811043"/>
                    </a:cubicBezTo>
                    <a:cubicBezTo>
                      <a:pt x="84398" y="805882"/>
                      <a:pt x="117565" y="794190"/>
                      <a:pt x="147740" y="777148"/>
                    </a:cubicBezTo>
                    <a:lnTo>
                      <a:pt x="180091" y="754884"/>
                    </a:lnTo>
                    <a:lnTo>
                      <a:pt x="121229" y="769584"/>
                    </a:lnTo>
                    <a:cubicBezTo>
                      <a:pt x="75929" y="773022"/>
                      <a:pt x="31940" y="760692"/>
                      <a:pt x="0" y="731782"/>
                    </a:cubicBezTo>
                    <a:cubicBezTo>
                      <a:pt x="50642" y="731724"/>
                      <a:pt x="102015" y="716236"/>
                      <a:pt x="146417" y="688397"/>
                    </a:cubicBezTo>
                    <a:lnTo>
                      <a:pt x="162551" y="676105"/>
                    </a:lnTo>
                    <a:lnTo>
                      <a:pt x="104609" y="676820"/>
                    </a:lnTo>
                    <a:cubicBezTo>
                      <a:pt x="61743" y="669444"/>
                      <a:pt x="24616" y="646499"/>
                      <a:pt x="3389" y="609733"/>
                    </a:cubicBezTo>
                    <a:cubicBezTo>
                      <a:pt x="34676" y="617073"/>
                      <a:pt x="68031" y="617788"/>
                      <a:pt x="101212" y="612253"/>
                    </a:cubicBezTo>
                    <a:lnTo>
                      <a:pt x="107649" y="610565"/>
                    </a:lnTo>
                    <a:lnTo>
                      <a:pt x="83040" y="579776"/>
                    </a:lnTo>
                    <a:cubicBezTo>
                      <a:pt x="-10745" y="434610"/>
                      <a:pt x="4886" y="237336"/>
                      <a:pt x="129933" y="109540"/>
                    </a:cubicBezTo>
                    <a:cubicBezTo>
                      <a:pt x="201389" y="36513"/>
                      <a:pt x="295045" y="0"/>
                      <a:pt x="388699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95" name="片側の 2 つの角を丸めた四角形 894"/>
              <p:cNvSpPr/>
              <p:nvPr/>
            </p:nvSpPr>
            <p:spPr>
              <a:xfrm rot="10800000">
                <a:off x="10296150" y="3618768"/>
                <a:ext cx="139982" cy="24436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9966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96" name="円/楕円 238"/>
              <p:cNvSpPr/>
              <p:nvPr/>
            </p:nvSpPr>
            <p:spPr>
              <a:xfrm>
                <a:off x="10076619" y="3225897"/>
                <a:ext cx="579044" cy="507499"/>
              </a:xfrm>
              <a:custGeom>
                <a:avLst/>
                <a:gdLst>
                  <a:gd name="connsiteX0" fmla="*/ 0 w 579044"/>
                  <a:gd name="connsiteY0" fmla="*/ 318294 h 636588"/>
                  <a:gd name="connsiteX1" fmla="*/ 289522 w 579044"/>
                  <a:gd name="connsiteY1" fmla="*/ 0 h 636588"/>
                  <a:gd name="connsiteX2" fmla="*/ 579044 w 579044"/>
                  <a:gd name="connsiteY2" fmla="*/ 318294 h 636588"/>
                  <a:gd name="connsiteX3" fmla="*/ 289522 w 579044"/>
                  <a:gd name="connsiteY3" fmla="*/ 636588 h 636588"/>
                  <a:gd name="connsiteX4" fmla="*/ 0 w 579044"/>
                  <a:gd name="connsiteY4" fmla="*/ 318294 h 636588"/>
                  <a:gd name="connsiteX0" fmla="*/ 0 w 579044"/>
                  <a:gd name="connsiteY0" fmla="*/ 318294 h 636588"/>
                  <a:gd name="connsiteX1" fmla="*/ 289522 w 579044"/>
                  <a:gd name="connsiteY1" fmla="*/ 0 h 636588"/>
                  <a:gd name="connsiteX2" fmla="*/ 579044 w 579044"/>
                  <a:gd name="connsiteY2" fmla="*/ 318294 h 636588"/>
                  <a:gd name="connsiteX3" fmla="*/ 289522 w 579044"/>
                  <a:gd name="connsiteY3" fmla="*/ 636588 h 636588"/>
                  <a:gd name="connsiteX4" fmla="*/ 0 w 579044"/>
                  <a:gd name="connsiteY4" fmla="*/ 318294 h 636588"/>
                  <a:gd name="connsiteX0" fmla="*/ 0 w 579044"/>
                  <a:gd name="connsiteY0" fmla="*/ 318294 h 636588"/>
                  <a:gd name="connsiteX1" fmla="*/ 289522 w 579044"/>
                  <a:gd name="connsiteY1" fmla="*/ 0 h 636588"/>
                  <a:gd name="connsiteX2" fmla="*/ 579044 w 579044"/>
                  <a:gd name="connsiteY2" fmla="*/ 318294 h 636588"/>
                  <a:gd name="connsiteX3" fmla="*/ 289522 w 579044"/>
                  <a:gd name="connsiteY3" fmla="*/ 636588 h 636588"/>
                  <a:gd name="connsiteX4" fmla="*/ 0 w 579044"/>
                  <a:gd name="connsiteY4" fmla="*/ 318294 h 636588"/>
                  <a:gd name="connsiteX0" fmla="*/ 289522 w 579044"/>
                  <a:gd name="connsiteY0" fmla="*/ 0 h 636588"/>
                  <a:gd name="connsiteX1" fmla="*/ 579044 w 579044"/>
                  <a:gd name="connsiteY1" fmla="*/ 318294 h 636588"/>
                  <a:gd name="connsiteX2" fmla="*/ 289522 w 579044"/>
                  <a:gd name="connsiteY2" fmla="*/ 636588 h 636588"/>
                  <a:gd name="connsiteX3" fmla="*/ 0 w 579044"/>
                  <a:gd name="connsiteY3" fmla="*/ 318294 h 636588"/>
                  <a:gd name="connsiteX4" fmla="*/ 380962 w 579044"/>
                  <a:gd name="connsiteY4" fmla="*/ 91440 h 636588"/>
                  <a:gd name="connsiteX0" fmla="*/ 289522 w 579044"/>
                  <a:gd name="connsiteY0" fmla="*/ 0 h 636588"/>
                  <a:gd name="connsiteX1" fmla="*/ 579044 w 579044"/>
                  <a:gd name="connsiteY1" fmla="*/ 318294 h 636588"/>
                  <a:gd name="connsiteX2" fmla="*/ 289522 w 579044"/>
                  <a:gd name="connsiteY2" fmla="*/ 636588 h 636588"/>
                  <a:gd name="connsiteX3" fmla="*/ 0 w 579044"/>
                  <a:gd name="connsiteY3" fmla="*/ 318294 h 636588"/>
                  <a:gd name="connsiteX4" fmla="*/ 342862 w 579044"/>
                  <a:gd name="connsiteY4" fmla="*/ 170815 h 636588"/>
                  <a:gd name="connsiteX0" fmla="*/ 349847 w 579044"/>
                  <a:gd name="connsiteY0" fmla="*/ 39186 h 507499"/>
                  <a:gd name="connsiteX1" fmla="*/ 579044 w 579044"/>
                  <a:gd name="connsiteY1" fmla="*/ 189205 h 507499"/>
                  <a:gd name="connsiteX2" fmla="*/ 289522 w 579044"/>
                  <a:gd name="connsiteY2" fmla="*/ 507499 h 507499"/>
                  <a:gd name="connsiteX3" fmla="*/ 0 w 579044"/>
                  <a:gd name="connsiteY3" fmla="*/ 189205 h 507499"/>
                  <a:gd name="connsiteX4" fmla="*/ 342862 w 579044"/>
                  <a:gd name="connsiteY4" fmla="*/ 41726 h 507499"/>
                  <a:gd name="connsiteX0" fmla="*/ 349847 w 579044"/>
                  <a:gd name="connsiteY0" fmla="*/ 39186 h 507499"/>
                  <a:gd name="connsiteX1" fmla="*/ 579044 w 579044"/>
                  <a:gd name="connsiteY1" fmla="*/ 189205 h 507499"/>
                  <a:gd name="connsiteX2" fmla="*/ 289522 w 579044"/>
                  <a:gd name="connsiteY2" fmla="*/ 507499 h 507499"/>
                  <a:gd name="connsiteX3" fmla="*/ 0 w 579044"/>
                  <a:gd name="connsiteY3" fmla="*/ 189205 h 507499"/>
                  <a:gd name="connsiteX4" fmla="*/ 342862 w 579044"/>
                  <a:gd name="connsiteY4" fmla="*/ 41726 h 507499"/>
                  <a:gd name="connsiteX0" fmla="*/ 349847 w 579044"/>
                  <a:gd name="connsiteY0" fmla="*/ 39186 h 507499"/>
                  <a:gd name="connsiteX1" fmla="*/ 579044 w 579044"/>
                  <a:gd name="connsiteY1" fmla="*/ 189205 h 507499"/>
                  <a:gd name="connsiteX2" fmla="*/ 289522 w 579044"/>
                  <a:gd name="connsiteY2" fmla="*/ 507499 h 507499"/>
                  <a:gd name="connsiteX3" fmla="*/ 0 w 579044"/>
                  <a:gd name="connsiteY3" fmla="*/ 189205 h 507499"/>
                  <a:gd name="connsiteX4" fmla="*/ 342862 w 579044"/>
                  <a:gd name="connsiteY4" fmla="*/ 41726 h 507499"/>
                  <a:gd name="connsiteX5" fmla="*/ 349847 w 579044"/>
                  <a:gd name="connsiteY5" fmla="*/ 39186 h 5074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79044" h="507499">
                    <a:moveTo>
                      <a:pt x="349847" y="39186"/>
                    </a:moveTo>
                    <a:cubicBezTo>
                      <a:pt x="497046" y="-33839"/>
                      <a:pt x="579044" y="13416"/>
                      <a:pt x="579044" y="189205"/>
                    </a:cubicBezTo>
                    <a:cubicBezTo>
                      <a:pt x="579044" y="364994"/>
                      <a:pt x="449421" y="507499"/>
                      <a:pt x="289522" y="507499"/>
                    </a:cubicBezTo>
                    <a:cubicBezTo>
                      <a:pt x="129623" y="507499"/>
                      <a:pt x="0" y="364994"/>
                      <a:pt x="0" y="189205"/>
                    </a:cubicBezTo>
                    <a:cubicBezTo>
                      <a:pt x="0" y="13416"/>
                      <a:pt x="91523" y="-49714"/>
                      <a:pt x="342862" y="41726"/>
                    </a:cubicBezTo>
                    <a:lnTo>
                      <a:pt x="349847" y="39186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97" name="月 896"/>
              <p:cNvSpPr/>
              <p:nvPr/>
            </p:nvSpPr>
            <p:spPr>
              <a:xfrm rot="16200000">
                <a:off x="10353442" y="3511488"/>
                <a:ext cx="25398" cy="75418"/>
              </a:xfrm>
              <a:prstGeom prst="moon">
                <a:avLst>
                  <a:gd name="adj" fmla="val 87500"/>
                </a:avLst>
              </a:prstGeom>
              <a:solidFill>
                <a:srgbClr val="FF9966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98" name="片側の 2 つの角を丸めた四角形 897"/>
              <p:cNvSpPr/>
              <p:nvPr/>
            </p:nvSpPr>
            <p:spPr>
              <a:xfrm>
                <a:off x="10086492" y="3772799"/>
                <a:ext cx="562934" cy="502092"/>
              </a:xfrm>
              <a:prstGeom prst="round2SameRect">
                <a:avLst>
                  <a:gd name="adj1" fmla="val 41975"/>
                  <a:gd name="adj2" fmla="val 0"/>
                </a:avLst>
              </a:prstGeom>
              <a:solidFill>
                <a:srgbClr val="9999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99" name="フリーフォーム 898"/>
              <p:cNvSpPr/>
              <p:nvPr/>
            </p:nvSpPr>
            <p:spPr>
              <a:xfrm>
                <a:off x="10065526" y="3789040"/>
                <a:ext cx="604867" cy="526203"/>
              </a:xfrm>
              <a:custGeom>
                <a:avLst/>
                <a:gdLst>
                  <a:gd name="connsiteX0" fmla="*/ 141626 w 604867"/>
                  <a:gd name="connsiteY0" fmla="*/ 0 h 526203"/>
                  <a:gd name="connsiteX1" fmla="*/ 302434 w 604867"/>
                  <a:gd name="connsiteY1" fmla="*/ 456550 h 526203"/>
                  <a:gd name="connsiteX2" fmla="*/ 463242 w 604867"/>
                  <a:gd name="connsiteY2" fmla="*/ 1 h 526203"/>
                  <a:gd name="connsiteX3" fmla="*/ 476513 w 604867"/>
                  <a:gd name="connsiteY3" fmla="*/ 4120 h 526203"/>
                  <a:gd name="connsiteX4" fmla="*/ 604867 w 604867"/>
                  <a:gd name="connsiteY4" fmla="*/ 197761 h 526203"/>
                  <a:gd name="connsiteX5" fmla="*/ 604867 w 604867"/>
                  <a:gd name="connsiteY5" fmla="*/ 526203 h 526203"/>
                  <a:gd name="connsiteX6" fmla="*/ 0 w 604867"/>
                  <a:gd name="connsiteY6" fmla="*/ 526203 h 526203"/>
                  <a:gd name="connsiteX7" fmla="*/ 0 w 604867"/>
                  <a:gd name="connsiteY7" fmla="*/ 197761 h 526203"/>
                  <a:gd name="connsiteX8" fmla="*/ 128354 w 604867"/>
                  <a:gd name="connsiteY8" fmla="*/ 4120 h 5262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04867" h="526203">
                    <a:moveTo>
                      <a:pt x="141626" y="0"/>
                    </a:moveTo>
                    <a:lnTo>
                      <a:pt x="302434" y="456550"/>
                    </a:lnTo>
                    <a:lnTo>
                      <a:pt x="463242" y="1"/>
                    </a:lnTo>
                    <a:lnTo>
                      <a:pt x="476513" y="4120"/>
                    </a:lnTo>
                    <a:cubicBezTo>
                      <a:pt x="551942" y="36024"/>
                      <a:pt x="604867" y="110712"/>
                      <a:pt x="604867" y="197761"/>
                    </a:cubicBezTo>
                    <a:lnTo>
                      <a:pt x="604867" y="526203"/>
                    </a:lnTo>
                    <a:lnTo>
                      <a:pt x="0" y="526203"/>
                    </a:lnTo>
                    <a:lnTo>
                      <a:pt x="0" y="197761"/>
                    </a:lnTo>
                    <a:cubicBezTo>
                      <a:pt x="0" y="110712"/>
                      <a:pt x="52926" y="36024"/>
                      <a:pt x="128354" y="4120"/>
                    </a:cubicBezTo>
                    <a:close/>
                  </a:path>
                </a:pathLst>
              </a:custGeom>
              <a:solidFill>
                <a:srgbClr val="7030A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00" name="直角三角形 899"/>
              <p:cNvSpPr/>
              <p:nvPr/>
            </p:nvSpPr>
            <p:spPr>
              <a:xfrm rot="5400000">
                <a:off x="10202320" y="3780296"/>
                <a:ext cx="166542" cy="149231"/>
              </a:xfrm>
              <a:prstGeom prst="rtTriangle">
                <a:avLst/>
              </a:prstGeom>
              <a:solidFill>
                <a:srgbClr val="9999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01" name="直角三角形 900"/>
              <p:cNvSpPr/>
              <p:nvPr/>
            </p:nvSpPr>
            <p:spPr>
              <a:xfrm rot="16200000" flipH="1">
                <a:off x="10367057" y="3780296"/>
                <a:ext cx="166542" cy="149231"/>
              </a:xfrm>
              <a:prstGeom prst="rtTriangle">
                <a:avLst/>
              </a:prstGeom>
              <a:solidFill>
                <a:srgbClr val="9999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02" name="ドーナツ 901"/>
              <p:cNvSpPr/>
              <p:nvPr/>
            </p:nvSpPr>
            <p:spPr>
              <a:xfrm>
                <a:off x="10102395" y="3304972"/>
                <a:ext cx="250048" cy="250048"/>
              </a:xfrm>
              <a:prstGeom prst="donut">
                <a:avLst>
                  <a:gd name="adj" fmla="val 7646"/>
                </a:avLst>
              </a:pr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03" name="円/楕円 902"/>
              <p:cNvSpPr/>
              <p:nvPr/>
            </p:nvSpPr>
            <p:spPr>
              <a:xfrm>
                <a:off x="10204559" y="3417333"/>
                <a:ext cx="45719" cy="97007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04" name="ドーナツ 903"/>
              <p:cNvSpPr/>
              <p:nvPr/>
            </p:nvSpPr>
            <p:spPr>
              <a:xfrm>
                <a:off x="10378620" y="3304972"/>
                <a:ext cx="250048" cy="250048"/>
              </a:xfrm>
              <a:prstGeom prst="donut">
                <a:avLst>
                  <a:gd name="adj" fmla="val 7646"/>
                </a:avLst>
              </a:pr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05" name="円/楕円 904"/>
              <p:cNvSpPr/>
              <p:nvPr/>
            </p:nvSpPr>
            <p:spPr>
              <a:xfrm>
                <a:off x="10480784" y="3417333"/>
                <a:ext cx="45719" cy="97007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906" name="グループ化 905"/>
              <p:cNvGrpSpPr/>
              <p:nvPr/>
            </p:nvGrpSpPr>
            <p:grpSpPr>
              <a:xfrm>
                <a:off x="10111015" y="3144424"/>
                <a:ext cx="254173" cy="182572"/>
                <a:chOff x="8185150" y="3036368"/>
                <a:chExt cx="293635" cy="222935"/>
              </a:xfrm>
            </p:grpSpPr>
            <p:sp>
              <p:nvSpPr>
                <p:cNvPr id="926" name="月 925"/>
                <p:cNvSpPr/>
                <p:nvPr/>
              </p:nvSpPr>
              <p:spPr>
                <a:xfrm>
                  <a:off x="8235950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27" name="月 926"/>
                <p:cNvSpPr/>
                <p:nvPr/>
              </p:nvSpPr>
              <p:spPr>
                <a:xfrm>
                  <a:off x="8185150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28" name="月 927"/>
                <p:cNvSpPr/>
                <p:nvPr/>
              </p:nvSpPr>
              <p:spPr>
                <a:xfrm>
                  <a:off x="8331200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29" name="月 928"/>
                <p:cNvSpPr/>
                <p:nvPr/>
              </p:nvSpPr>
              <p:spPr>
                <a:xfrm>
                  <a:off x="8280400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30" name="月 929"/>
                <p:cNvSpPr/>
                <p:nvPr/>
              </p:nvSpPr>
              <p:spPr>
                <a:xfrm>
                  <a:off x="8429625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31" name="月 930"/>
                <p:cNvSpPr/>
                <p:nvPr/>
              </p:nvSpPr>
              <p:spPr>
                <a:xfrm>
                  <a:off x="8378825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907" name="グループ化 906"/>
              <p:cNvGrpSpPr/>
              <p:nvPr/>
            </p:nvGrpSpPr>
            <p:grpSpPr>
              <a:xfrm>
                <a:off x="10369356" y="3144424"/>
                <a:ext cx="254173" cy="182572"/>
                <a:chOff x="8185150" y="3036368"/>
                <a:chExt cx="293635" cy="222935"/>
              </a:xfrm>
            </p:grpSpPr>
            <p:sp>
              <p:nvSpPr>
                <p:cNvPr id="920" name="月 919"/>
                <p:cNvSpPr/>
                <p:nvPr/>
              </p:nvSpPr>
              <p:spPr>
                <a:xfrm>
                  <a:off x="8235950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21" name="月 920"/>
                <p:cNvSpPr/>
                <p:nvPr/>
              </p:nvSpPr>
              <p:spPr>
                <a:xfrm>
                  <a:off x="8185150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22" name="月 921"/>
                <p:cNvSpPr/>
                <p:nvPr/>
              </p:nvSpPr>
              <p:spPr>
                <a:xfrm>
                  <a:off x="8331200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23" name="月 922"/>
                <p:cNvSpPr/>
                <p:nvPr/>
              </p:nvSpPr>
              <p:spPr>
                <a:xfrm>
                  <a:off x="8280400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24" name="月 923"/>
                <p:cNvSpPr/>
                <p:nvPr/>
              </p:nvSpPr>
              <p:spPr>
                <a:xfrm>
                  <a:off x="8429625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25" name="月 924"/>
                <p:cNvSpPr/>
                <p:nvPr/>
              </p:nvSpPr>
              <p:spPr>
                <a:xfrm>
                  <a:off x="8378825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908" name="月 907"/>
              <p:cNvSpPr/>
              <p:nvPr/>
            </p:nvSpPr>
            <p:spPr>
              <a:xfrm rot="5400000">
                <a:off x="10196004" y="3192871"/>
                <a:ext cx="45720" cy="182762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09" name="月 908"/>
              <p:cNvSpPr/>
              <p:nvPr/>
            </p:nvSpPr>
            <p:spPr>
              <a:xfrm rot="5400000">
                <a:off x="10486517" y="3192871"/>
                <a:ext cx="45720" cy="182762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10" name="円/楕円 909"/>
              <p:cNvSpPr/>
              <p:nvPr/>
            </p:nvSpPr>
            <p:spPr>
              <a:xfrm>
                <a:off x="10224824" y="3608232"/>
                <a:ext cx="295889" cy="45719"/>
              </a:xfrm>
              <a:prstGeom prst="ellipse">
                <a:avLst/>
              </a:pr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911" name="グループ化 910"/>
              <p:cNvGrpSpPr/>
              <p:nvPr/>
            </p:nvGrpSpPr>
            <p:grpSpPr>
              <a:xfrm>
                <a:off x="9853354" y="3127523"/>
                <a:ext cx="1035769" cy="714814"/>
                <a:chOff x="970561" y="3805585"/>
                <a:chExt cx="2210158" cy="1525295"/>
              </a:xfrm>
            </p:grpSpPr>
            <p:grpSp>
              <p:nvGrpSpPr>
                <p:cNvPr id="912" name="グループ化 911"/>
                <p:cNvGrpSpPr/>
                <p:nvPr/>
              </p:nvGrpSpPr>
              <p:grpSpPr>
                <a:xfrm>
                  <a:off x="970561" y="3805585"/>
                  <a:ext cx="1040142" cy="1523861"/>
                  <a:chOff x="970561" y="3805585"/>
                  <a:chExt cx="1040142" cy="1523861"/>
                </a:xfrm>
              </p:grpSpPr>
              <p:sp>
                <p:nvSpPr>
                  <p:cNvPr id="917" name="フリーフォーム 916"/>
                  <p:cNvSpPr/>
                  <p:nvPr/>
                </p:nvSpPr>
                <p:spPr>
                  <a:xfrm rot="18310289">
                    <a:off x="1540121" y="3878121"/>
                    <a:ext cx="543117" cy="398046"/>
                  </a:xfrm>
                  <a:custGeom>
                    <a:avLst/>
                    <a:gdLst>
                      <a:gd name="connsiteX0" fmla="*/ 0 w 543116"/>
                      <a:gd name="connsiteY0" fmla="*/ 141610 h 398045"/>
                      <a:gd name="connsiteX1" fmla="*/ 0 w 543116"/>
                      <a:gd name="connsiteY1" fmla="*/ 141611 h 398045"/>
                      <a:gd name="connsiteX2" fmla="*/ 0 w 543116"/>
                      <a:gd name="connsiteY2" fmla="*/ 141611 h 398045"/>
                      <a:gd name="connsiteX3" fmla="*/ 479443 w 543116"/>
                      <a:gd name="connsiteY3" fmla="*/ 106882 h 398045"/>
                      <a:gd name="connsiteX4" fmla="*/ 489259 w 543116"/>
                      <a:gd name="connsiteY4" fmla="*/ 121664 h 398045"/>
                      <a:gd name="connsiteX5" fmla="*/ 489524 w 543116"/>
                      <a:gd name="connsiteY5" fmla="*/ 123025 h 398045"/>
                      <a:gd name="connsiteX6" fmla="*/ 534955 w 543116"/>
                      <a:gd name="connsiteY6" fmla="*/ 187495 h 398045"/>
                      <a:gd name="connsiteX7" fmla="*/ 524168 w 543116"/>
                      <a:gd name="connsiteY7" fmla="*/ 249762 h 398045"/>
                      <a:gd name="connsiteX8" fmla="*/ 461902 w 543116"/>
                      <a:gd name="connsiteY8" fmla="*/ 238975 h 398045"/>
                      <a:gd name="connsiteX9" fmla="*/ 413142 w 543116"/>
                      <a:gd name="connsiteY9" fmla="*/ 169780 h 398045"/>
                      <a:gd name="connsiteX10" fmla="*/ 354162 w 543116"/>
                      <a:gd name="connsiteY10" fmla="*/ 159562 h 398045"/>
                      <a:gd name="connsiteX11" fmla="*/ 351769 w 543116"/>
                      <a:gd name="connsiteY11" fmla="*/ 163911 h 398045"/>
                      <a:gd name="connsiteX12" fmla="*/ 391714 w 543116"/>
                      <a:gd name="connsiteY12" fmla="*/ 182392 h 398045"/>
                      <a:gd name="connsiteX13" fmla="*/ 396222 w 543116"/>
                      <a:gd name="connsiteY13" fmla="*/ 187282 h 398045"/>
                      <a:gd name="connsiteX14" fmla="*/ 399922 w 543116"/>
                      <a:gd name="connsiteY14" fmla="*/ 187433 h 398045"/>
                      <a:gd name="connsiteX15" fmla="*/ 420296 w 543116"/>
                      <a:gd name="connsiteY15" fmla="*/ 209533 h 398045"/>
                      <a:gd name="connsiteX16" fmla="*/ 451011 w 543116"/>
                      <a:gd name="connsiteY16" fmla="*/ 293142 h 398045"/>
                      <a:gd name="connsiteX17" fmla="*/ 427689 w 543116"/>
                      <a:gd name="connsiteY17" fmla="*/ 343550 h 398045"/>
                      <a:gd name="connsiteX18" fmla="*/ 377281 w 543116"/>
                      <a:gd name="connsiteY18" fmla="*/ 320228 h 398045"/>
                      <a:gd name="connsiteX19" fmla="*/ 351626 w 543116"/>
                      <a:gd name="connsiteY19" fmla="*/ 250392 h 398045"/>
                      <a:gd name="connsiteX20" fmla="*/ 298036 w 543116"/>
                      <a:gd name="connsiteY20" fmla="*/ 225598 h 398045"/>
                      <a:gd name="connsiteX21" fmla="*/ 324136 w 543116"/>
                      <a:gd name="connsiteY21" fmla="*/ 247365 h 398045"/>
                      <a:gd name="connsiteX22" fmla="*/ 326954 w 543116"/>
                      <a:gd name="connsiteY22" fmla="*/ 252739 h 398045"/>
                      <a:gd name="connsiteX23" fmla="*/ 330180 w 543116"/>
                      <a:gd name="connsiteY23" fmla="*/ 253746 h 398045"/>
                      <a:gd name="connsiteX24" fmla="*/ 342917 w 543116"/>
                      <a:gd name="connsiteY24" fmla="*/ 278036 h 398045"/>
                      <a:gd name="connsiteX25" fmla="*/ 350242 w 543116"/>
                      <a:gd name="connsiteY25" fmla="*/ 358978 h 398045"/>
                      <a:gd name="connsiteX26" fmla="*/ 317783 w 543116"/>
                      <a:gd name="connsiteY26" fmla="*/ 397897 h 398045"/>
                      <a:gd name="connsiteX27" fmla="*/ 278864 w 543116"/>
                      <a:gd name="connsiteY27" fmla="*/ 365438 h 398045"/>
                      <a:gd name="connsiteX28" fmla="*/ 272746 w 543116"/>
                      <a:gd name="connsiteY28" fmla="*/ 297830 h 398045"/>
                      <a:gd name="connsiteX29" fmla="*/ 207078 w 543116"/>
                      <a:gd name="connsiteY29" fmla="*/ 243062 h 398045"/>
                      <a:gd name="connsiteX30" fmla="*/ 130006 w 543116"/>
                      <a:gd name="connsiteY30" fmla="*/ 250037 h 398045"/>
                      <a:gd name="connsiteX31" fmla="*/ 13568 w 543116"/>
                      <a:gd name="connsiteY31" fmla="*/ 187167 h 398045"/>
                      <a:gd name="connsiteX32" fmla="*/ 0 w 543116"/>
                      <a:gd name="connsiteY32" fmla="*/ 141611 h 398045"/>
                      <a:gd name="connsiteX33" fmla="*/ 5169 w 543116"/>
                      <a:gd name="connsiteY33" fmla="*/ 94359 h 398045"/>
                      <a:gd name="connsiteX34" fmla="*/ 108427 w 543116"/>
                      <a:gd name="connsiteY34" fmla="*/ 11605 h 398045"/>
                      <a:gd name="connsiteX35" fmla="*/ 231189 w 543116"/>
                      <a:gd name="connsiteY35" fmla="*/ 494 h 398045"/>
                      <a:gd name="connsiteX36" fmla="*/ 278442 w 543116"/>
                      <a:gd name="connsiteY36" fmla="*/ 5663 h 398045"/>
                      <a:gd name="connsiteX37" fmla="*/ 306049 w 543116"/>
                      <a:gd name="connsiteY37" fmla="*/ 20851 h 398045"/>
                      <a:gd name="connsiteX38" fmla="*/ 365302 w 543116"/>
                      <a:gd name="connsiteY38" fmla="*/ 20851 h 398045"/>
                      <a:gd name="connsiteX39" fmla="*/ 372292 w 543116"/>
                      <a:gd name="connsiteY39" fmla="*/ 23747 h 398045"/>
                      <a:gd name="connsiteX40" fmla="*/ 376186 w 543116"/>
                      <a:gd name="connsiteY40" fmla="*/ 22134 h 398045"/>
                      <a:gd name="connsiteX41" fmla="*/ 407783 w 543116"/>
                      <a:gd name="connsiteY41" fmla="*/ 35222 h 39804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</a:cxnLst>
                    <a:rect l="l" t="t" r="r" b="b"/>
                    <a:pathLst>
                      <a:path w="543116" h="398045">
                        <a:moveTo>
                          <a:pt x="0" y="141610"/>
                        </a:moveTo>
                        <a:lnTo>
                          <a:pt x="0" y="141611"/>
                        </a:lnTo>
                        <a:lnTo>
                          <a:pt x="0" y="141611"/>
                        </a:lnTo>
                        <a:close/>
                        <a:moveTo>
                          <a:pt x="479443" y="106882"/>
                        </a:moveTo>
                        <a:cubicBezTo>
                          <a:pt x="483806" y="111245"/>
                          <a:pt x="487078" y="116285"/>
                          <a:pt x="489259" y="121664"/>
                        </a:cubicBezTo>
                        <a:lnTo>
                          <a:pt x="489524" y="123025"/>
                        </a:lnTo>
                        <a:lnTo>
                          <a:pt x="534955" y="187495"/>
                        </a:lnTo>
                        <a:cubicBezTo>
                          <a:pt x="549170" y="207668"/>
                          <a:pt x="544341" y="235547"/>
                          <a:pt x="524168" y="249762"/>
                        </a:cubicBezTo>
                        <a:cubicBezTo>
                          <a:pt x="503995" y="263977"/>
                          <a:pt x="476117" y="259147"/>
                          <a:pt x="461902" y="238975"/>
                        </a:cubicBezTo>
                        <a:lnTo>
                          <a:pt x="413142" y="169780"/>
                        </a:lnTo>
                        <a:lnTo>
                          <a:pt x="354162" y="159562"/>
                        </a:lnTo>
                        <a:lnTo>
                          <a:pt x="351769" y="163911"/>
                        </a:lnTo>
                        <a:lnTo>
                          <a:pt x="391714" y="182392"/>
                        </a:lnTo>
                        <a:lnTo>
                          <a:pt x="396222" y="187282"/>
                        </a:lnTo>
                        <a:lnTo>
                          <a:pt x="399922" y="187433"/>
                        </a:lnTo>
                        <a:cubicBezTo>
                          <a:pt x="409044" y="191653"/>
                          <a:pt x="416556" y="199353"/>
                          <a:pt x="420296" y="209533"/>
                        </a:cubicBezTo>
                        <a:lnTo>
                          <a:pt x="451011" y="293142"/>
                        </a:lnTo>
                        <a:cubicBezTo>
                          <a:pt x="458490" y="313501"/>
                          <a:pt x="448049" y="336071"/>
                          <a:pt x="427689" y="343550"/>
                        </a:cubicBezTo>
                        <a:cubicBezTo>
                          <a:pt x="407329" y="351029"/>
                          <a:pt x="384761" y="340587"/>
                          <a:pt x="377281" y="320228"/>
                        </a:cubicBezTo>
                        <a:lnTo>
                          <a:pt x="351626" y="250392"/>
                        </a:lnTo>
                        <a:lnTo>
                          <a:pt x="298036" y="225598"/>
                        </a:lnTo>
                        <a:lnTo>
                          <a:pt x="324136" y="247365"/>
                        </a:lnTo>
                        <a:lnTo>
                          <a:pt x="326954" y="252739"/>
                        </a:lnTo>
                        <a:lnTo>
                          <a:pt x="330180" y="253746"/>
                        </a:lnTo>
                        <a:cubicBezTo>
                          <a:pt x="337223" y="259620"/>
                          <a:pt x="342025" y="268180"/>
                          <a:pt x="342917" y="278036"/>
                        </a:cubicBezTo>
                        <a:lnTo>
                          <a:pt x="350242" y="358978"/>
                        </a:lnTo>
                        <a:cubicBezTo>
                          <a:pt x="352026" y="378688"/>
                          <a:pt x="337494" y="396114"/>
                          <a:pt x="317783" y="397897"/>
                        </a:cubicBezTo>
                        <a:cubicBezTo>
                          <a:pt x="298073" y="399681"/>
                          <a:pt x="280648" y="385148"/>
                          <a:pt x="278864" y="365438"/>
                        </a:cubicBezTo>
                        <a:lnTo>
                          <a:pt x="272746" y="297830"/>
                        </a:lnTo>
                        <a:lnTo>
                          <a:pt x="207078" y="243062"/>
                        </a:lnTo>
                        <a:lnTo>
                          <a:pt x="130006" y="250037"/>
                        </a:lnTo>
                        <a:cubicBezTo>
                          <a:pt x="80625" y="254506"/>
                          <a:pt x="35539" y="228318"/>
                          <a:pt x="13568" y="187167"/>
                        </a:cubicBezTo>
                        <a:lnTo>
                          <a:pt x="0" y="141611"/>
                        </a:lnTo>
                        <a:lnTo>
                          <a:pt x="5169" y="94359"/>
                        </a:lnTo>
                        <a:cubicBezTo>
                          <a:pt x="19394" y="49932"/>
                          <a:pt x="59045" y="16074"/>
                          <a:pt x="108427" y="11605"/>
                        </a:cubicBezTo>
                        <a:lnTo>
                          <a:pt x="231189" y="494"/>
                        </a:lnTo>
                        <a:cubicBezTo>
                          <a:pt x="247649" y="-996"/>
                          <a:pt x="263633" y="921"/>
                          <a:pt x="278442" y="5663"/>
                        </a:cubicBezTo>
                        <a:lnTo>
                          <a:pt x="306049" y="20851"/>
                        </a:lnTo>
                        <a:lnTo>
                          <a:pt x="365302" y="20851"/>
                        </a:lnTo>
                        <a:lnTo>
                          <a:pt x="372292" y="23747"/>
                        </a:lnTo>
                        <a:lnTo>
                          <a:pt x="376186" y="22134"/>
                        </a:lnTo>
                        <a:cubicBezTo>
                          <a:pt x="387622" y="22134"/>
                          <a:pt x="399057" y="26497"/>
                          <a:pt x="407783" y="35222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918" name="台形 917"/>
                  <p:cNvSpPr/>
                  <p:nvPr/>
                </p:nvSpPr>
                <p:spPr>
                  <a:xfrm rot="2700000">
                    <a:off x="1466562" y="4131881"/>
                    <a:ext cx="314361" cy="179964"/>
                  </a:xfrm>
                  <a:prstGeom prst="trapezoid">
                    <a:avLst>
                      <a:gd name="adj" fmla="val 11241"/>
                    </a:avLst>
                  </a:prstGeom>
                  <a:solidFill>
                    <a:srgbClr val="7030A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919" name="フリーフォーム 918"/>
                  <p:cNvSpPr/>
                  <p:nvPr/>
                </p:nvSpPr>
                <p:spPr>
                  <a:xfrm rot="13500000">
                    <a:off x="971705" y="4355325"/>
                    <a:ext cx="972977" cy="975265"/>
                  </a:xfrm>
                  <a:custGeom>
                    <a:avLst/>
                    <a:gdLst>
                      <a:gd name="connsiteX0" fmla="*/ 1199901 w 1199901"/>
                      <a:gd name="connsiteY0" fmla="*/ 972391 h 972391"/>
                      <a:gd name="connsiteX1" fmla="*/ 876051 w 1199901"/>
                      <a:gd name="connsiteY1" fmla="*/ 972391 h 972391"/>
                      <a:gd name="connsiteX2" fmla="*/ 876051 w 1199901"/>
                      <a:gd name="connsiteY2" fmla="*/ 330200 h 972391"/>
                      <a:gd name="connsiteX3" fmla="*/ 165100 w 1199901"/>
                      <a:gd name="connsiteY3" fmla="*/ 330200 h 972391"/>
                      <a:gd name="connsiteX4" fmla="*/ 0 w 1199901"/>
                      <a:gd name="connsiteY4" fmla="*/ 165100 h 972391"/>
                      <a:gd name="connsiteX5" fmla="*/ 165100 w 1199901"/>
                      <a:gd name="connsiteY5" fmla="*/ 0 h 972391"/>
                      <a:gd name="connsiteX6" fmla="*/ 1030848 w 1199901"/>
                      <a:gd name="connsiteY6" fmla="*/ 0 h 972391"/>
                      <a:gd name="connsiteX7" fmla="*/ 1095112 w 1199901"/>
                      <a:gd name="connsiteY7" fmla="*/ 12974 h 972391"/>
                      <a:gd name="connsiteX8" fmla="*/ 1100435 w 1199901"/>
                      <a:gd name="connsiteY8" fmla="*/ 16563 h 972391"/>
                      <a:gd name="connsiteX9" fmla="*/ 1101005 w 1199901"/>
                      <a:gd name="connsiteY9" fmla="*/ 16678 h 972391"/>
                      <a:gd name="connsiteX10" fmla="*/ 1199901 w 1199901"/>
                      <a:gd name="connsiteY10" fmla="*/ 165878 h 972391"/>
                      <a:gd name="connsiteX0" fmla="*/ 0 w 1199901"/>
                      <a:gd name="connsiteY0" fmla="*/ 165100 h 972391"/>
                      <a:gd name="connsiteX1" fmla="*/ 165100 w 1199901"/>
                      <a:gd name="connsiteY1" fmla="*/ 0 h 972391"/>
                      <a:gd name="connsiteX2" fmla="*/ 1030848 w 1199901"/>
                      <a:gd name="connsiteY2" fmla="*/ 0 h 972391"/>
                      <a:gd name="connsiteX3" fmla="*/ 1095112 w 1199901"/>
                      <a:gd name="connsiteY3" fmla="*/ 12974 h 972391"/>
                      <a:gd name="connsiteX4" fmla="*/ 1100435 w 1199901"/>
                      <a:gd name="connsiteY4" fmla="*/ 16563 h 972391"/>
                      <a:gd name="connsiteX5" fmla="*/ 1101005 w 1199901"/>
                      <a:gd name="connsiteY5" fmla="*/ 16678 h 972391"/>
                      <a:gd name="connsiteX6" fmla="*/ 1199901 w 1199901"/>
                      <a:gd name="connsiteY6" fmla="*/ 165878 h 972391"/>
                      <a:gd name="connsiteX7" fmla="*/ 1199901 w 1199901"/>
                      <a:gd name="connsiteY7" fmla="*/ 972391 h 972391"/>
                      <a:gd name="connsiteX8" fmla="*/ 876051 w 1199901"/>
                      <a:gd name="connsiteY8" fmla="*/ 972391 h 972391"/>
                      <a:gd name="connsiteX9" fmla="*/ 876051 w 1199901"/>
                      <a:gd name="connsiteY9" fmla="*/ 330200 h 972391"/>
                      <a:gd name="connsiteX10" fmla="*/ 165100 w 1199901"/>
                      <a:gd name="connsiteY10" fmla="*/ 330200 h 972391"/>
                      <a:gd name="connsiteX11" fmla="*/ 91440 w 1199901"/>
                      <a:gd name="connsiteY11" fmla="*/ 256540 h 972391"/>
                      <a:gd name="connsiteX0" fmla="*/ 115501 w 1150302"/>
                      <a:gd name="connsiteY0" fmla="*/ 0 h 972391"/>
                      <a:gd name="connsiteX1" fmla="*/ 981249 w 1150302"/>
                      <a:gd name="connsiteY1" fmla="*/ 0 h 972391"/>
                      <a:gd name="connsiteX2" fmla="*/ 1045513 w 1150302"/>
                      <a:gd name="connsiteY2" fmla="*/ 12974 h 972391"/>
                      <a:gd name="connsiteX3" fmla="*/ 1050836 w 1150302"/>
                      <a:gd name="connsiteY3" fmla="*/ 16563 h 972391"/>
                      <a:gd name="connsiteX4" fmla="*/ 1051406 w 1150302"/>
                      <a:gd name="connsiteY4" fmla="*/ 16678 h 972391"/>
                      <a:gd name="connsiteX5" fmla="*/ 1150302 w 1150302"/>
                      <a:gd name="connsiteY5" fmla="*/ 165878 h 972391"/>
                      <a:gd name="connsiteX6" fmla="*/ 1150302 w 1150302"/>
                      <a:gd name="connsiteY6" fmla="*/ 972391 h 972391"/>
                      <a:gd name="connsiteX7" fmla="*/ 826452 w 1150302"/>
                      <a:gd name="connsiteY7" fmla="*/ 972391 h 972391"/>
                      <a:gd name="connsiteX8" fmla="*/ 826452 w 1150302"/>
                      <a:gd name="connsiteY8" fmla="*/ 330200 h 972391"/>
                      <a:gd name="connsiteX9" fmla="*/ 115501 w 1150302"/>
                      <a:gd name="connsiteY9" fmla="*/ 330200 h 972391"/>
                      <a:gd name="connsiteX10" fmla="*/ 41841 w 1150302"/>
                      <a:gd name="connsiteY10" fmla="*/ 256540 h 972391"/>
                      <a:gd name="connsiteX0" fmla="*/ 0 w 1034801"/>
                      <a:gd name="connsiteY0" fmla="*/ 0 h 972391"/>
                      <a:gd name="connsiteX1" fmla="*/ 865748 w 1034801"/>
                      <a:gd name="connsiteY1" fmla="*/ 0 h 972391"/>
                      <a:gd name="connsiteX2" fmla="*/ 930012 w 1034801"/>
                      <a:gd name="connsiteY2" fmla="*/ 12974 h 972391"/>
                      <a:gd name="connsiteX3" fmla="*/ 935335 w 1034801"/>
                      <a:gd name="connsiteY3" fmla="*/ 16563 h 972391"/>
                      <a:gd name="connsiteX4" fmla="*/ 935905 w 1034801"/>
                      <a:gd name="connsiteY4" fmla="*/ 16678 h 972391"/>
                      <a:gd name="connsiteX5" fmla="*/ 1034801 w 1034801"/>
                      <a:gd name="connsiteY5" fmla="*/ 165878 h 972391"/>
                      <a:gd name="connsiteX6" fmla="*/ 1034801 w 1034801"/>
                      <a:gd name="connsiteY6" fmla="*/ 972391 h 972391"/>
                      <a:gd name="connsiteX7" fmla="*/ 710951 w 1034801"/>
                      <a:gd name="connsiteY7" fmla="*/ 972391 h 972391"/>
                      <a:gd name="connsiteX8" fmla="*/ 710951 w 1034801"/>
                      <a:gd name="connsiteY8" fmla="*/ 330200 h 972391"/>
                      <a:gd name="connsiteX9" fmla="*/ 0 w 1034801"/>
                      <a:gd name="connsiteY9" fmla="*/ 330200 h 972391"/>
                      <a:gd name="connsiteX0" fmla="*/ 0 w 1034801"/>
                      <a:gd name="connsiteY0" fmla="*/ 0 h 972391"/>
                      <a:gd name="connsiteX1" fmla="*/ 865748 w 1034801"/>
                      <a:gd name="connsiteY1" fmla="*/ 0 h 972391"/>
                      <a:gd name="connsiteX2" fmla="*/ 930012 w 1034801"/>
                      <a:gd name="connsiteY2" fmla="*/ 12974 h 972391"/>
                      <a:gd name="connsiteX3" fmla="*/ 935335 w 1034801"/>
                      <a:gd name="connsiteY3" fmla="*/ 16563 h 972391"/>
                      <a:gd name="connsiteX4" fmla="*/ 935905 w 1034801"/>
                      <a:gd name="connsiteY4" fmla="*/ 16678 h 972391"/>
                      <a:gd name="connsiteX5" fmla="*/ 1034801 w 1034801"/>
                      <a:gd name="connsiteY5" fmla="*/ 165878 h 972391"/>
                      <a:gd name="connsiteX6" fmla="*/ 1034801 w 1034801"/>
                      <a:gd name="connsiteY6" fmla="*/ 972391 h 972391"/>
                      <a:gd name="connsiteX7" fmla="*/ 710951 w 1034801"/>
                      <a:gd name="connsiteY7" fmla="*/ 972391 h 972391"/>
                      <a:gd name="connsiteX8" fmla="*/ 710951 w 1034801"/>
                      <a:gd name="connsiteY8" fmla="*/ 330200 h 972391"/>
                      <a:gd name="connsiteX9" fmla="*/ 101028 w 1034801"/>
                      <a:gd name="connsiteY9" fmla="*/ 332445 h 972391"/>
                      <a:gd name="connsiteX0" fmla="*/ 0 w 1142564"/>
                      <a:gd name="connsiteY0" fmla="*/ 0 h 972391"/>
                      <a:gd name="connsiteX1" fmla="*/ 973511 w 1142564"/>
                      <a:gd name="connsiteY1" fmla="*/ 0 h 972391"/>
                      <a:gd name="connsiteX2" fmla="*/ 1037775 w 1142564"/>
                      <a:gd name="connsiteY2" fmla="*/ 12974 h 972391"/>
                      <a:gd name="connsiteX3" fmla="*/ 1043098 w 1142564"/>
                      <a:gd name="connsiteY3" fmla="*/ 16563 h 972391"/>
                      <a:gd name="connsiteX4" fmla="*/ 1043668 w 1142564"/>
                      <a:gd name="connsiteY4" fmla="*/ 16678 h 972391"/>
                      <a:gd name="connsiteX5" fmla="*/ 1142564 w 1142564"/>
                      <a:gd name="connsiteY5" fmla="*/ 165878 h 972391"/>
                      <a:gd name="connsiteX6" fmla="*/ 1142564 w 1142564"/>
                      <a:gd name="connsiteY6" fmla="*/ 972391 h 972391"/>
                      <a:gd name="connsiteX7" fmla="*/ 818714 w 1142564"/>
                      <a:gd name="connsiteY7" fmla="*/ 972391 h 972391"/>
                      <a:gd name="connsiteX8" fmla="*/ 818714 w 1142564"/>
                      <a:gd name="connsiteY8" fmla="*/ 330200 h 972391"/>
                      <a:gd name="connsiteX9" fmla="*/ 208791 w 1142564"/>
                      <a:gd name="connsiteY9" fmla="*/ 332445 h 972391"/>
                      <a:gd name="connsiteX0" fmla="*/ -1 w 972977"/>
                      <a:gd name="connsiteY0" fmla="*/ 0 h 975265"/>
                      <a:gd name="connsiteX1" fmla="*/ 803924 w 972977"/>
                      <a:gd name="connsiteY1" fmla="*/ 2874 h 975265"/>
                      <a:gd name="connsiteX2" fmla="*/ 868188 w 972977"/>
                      <a:gd name="connsiteY2" fmla="*/ 15848 h 975265"/>
                      <a:gd name="connsiteX3" fmla="*/ 873511 w 972977"/>
                      <a:gd name="connsiteY3" fmla="*/ 19437 h 975265"/>
                      <a:gd name="connsiteX4" fmla="*/ 874081 w 972977"/>
                      <a:gd name="connsiteY4" fmla="*/ 19552 h 975265"/>
                      <a:gd name="connsiteX5" fmla="*/ 972977 w 972977"/>
                      <a:gd name="connsiteY5" fmla="*/ 168752 h 975265"/>
                      <a:gd name="connsiteX6" fmla="*/ 972977 w 972977"/>
                      <a:gd name="connsiteY6" fmla="*/ 975265 h 975265"/>
                      <a:gd name="connsiteX7" fmla="*/ 649127 w 972977"/>
                      <a:gd name="connsiteY7" fmla="*/ 975265 h 975265"/>
                      <a:gd name="connsiteX8" fmla="*/ 649127 w 972977"/>
                      <a:gd name="connsiteY8" fmla="*/ 333074 h 975265"/>
                      <a:gd name="connsiteX9" fmla="*/ 39204 w 972977"/>
                      <a:gd name="connsiteY9" fmla="*/ 335319 h 97526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972977" h="975265">
                        <a:moveTo>
                          <a:pt x="-1" y="0"/>
                        </a:moveTo>
                        <a:lnTo>
                          <a:pt x="803924" y="2874"/>
                        </a:lnTo>
                        <a:cubicBezTo>
                          <a:pt x="826720" y="2874"/>
                          <a:pt x="848436" y="7494"/>
                          <a:pt x="868188" y="15848"/>
                        </a:cubicBezTo>
                        <a:lnTo>
                          <a:pt x="873511" y="19437"/>
                        </a:lnTo>
                        <a:lnTo>
                          <a:pt x="874081" y="19552"/>
                        </a:lnTo>
                        <a:cubicBezTo>
                          <a:pt x="932198" y="44133"/>
                          <a:pt x="972977" y="101680"/>
                          <a:pt x="972977" y="168752"/>
                        </a:cubicBezTo>
                        <a:lnTo>
                          <a:pt x="972977" y="975265"/>
                        </a:lnTo>
                        <a:lnTo>
                          <a:pt x="649127" y="975265"/>
                        </a:lnTo>
                        <a:lnTo>
                          <a:pt x="649127" y="333074"/>
                        </a:lnTo>
                        <a:lnTo>
                          <a:pt x="39204" y="335319"/>
                        </a:lnTo>
                      </a:path>
                    </a:pathLst>
                  </a:custGeom>
                  <a:solidFill>
                    <a:srgbClr val="7030A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913" name="グループ化 912"/>
                <p:cNvGrpSpPr/>
                <p:nvPr/>
              </p:nvGrpSpPr>
              <p:grpSpPr>
                <a:xfrm flipH="1">
                  <a:off x="2144044" y="3805586"/>
                  <a:ext cx="1036675" cy="1525294"/>
                  <a:chOff x="869448" y="3805586"/>
                  <a:chExt cx="1036675" cy="1525294"/>
                </a:xfrm>
              </p:grpSpPr>
              <p:sp>
                <p:nvSpPr>
                  <p:cNvPr id="914" name="フリーフォーム 913"/>
                  <p:cNvSpPr/>
                  <p:nvPr/>
                </p:nvSpPr>
                <p:spPr>
                  <a:xfrm rot="18310289">
                    <a:off x="1435543" y="3878121"/>
                    <a:ext cx="543116" cy="398045"/>
                  </a:xfrm>
                  <a:custGeom>
                    <a:avLst/>
                    <a:gdLst>
                      <a:gd name="connsiteX0" fmla="*/ 0 w 543116"/>
                      <a:gd name="connsiteY0" fmla="*/ 141610 h 398045"/>
                      <a:gd name="connsiteX1" fmla="*/ 0 w 543116"/>
                      <a:gd name="connsiteY1" fmla="*/ 141611 h 398045"/>
                      <a:gd name="connsiteX2" fmla="*/ 0 w 543116"/>
                      <a:gd name="connsiteY2" fmla="*/ 141611 h 398045"/>
                      <a:gd name="connsiteX3" fmla="*/ 479443 w 543116"/>
                      <a:gd name="connsiteY3" fmla="*/ 106882 h 398045"/>
                      <a:gd name="connsiteX4" fmla="*/ 489259 w 543116"/>
                      <a:gd name="connsiteY4" fmla="*/ 121664 h 398045"/>
                      <a:gd name="connsiteX5" fmla="*/ 489524 w 543116"/>
                      <a:gd name="connsiteY5" fmla="*/ 123025 h 398045"/>
                      <a:gd name="connsiteX6" fmla="*/ 534955 w 543116"/>
                      <a:gd name="connsiteY6" fmla="*/ 187495 h 398045"/>
                      <a:gd name="connsiteX7" fmla="*/ 524168 w 543116"/>
                      <a:gd name="connsiteY7" fmla="*/ 249762 h 398045"/>
                      <a:gd name="connsiteX8" fmla="*/ 461902 w 543116"/>
                      <a:gd name="connsiteY8" fmla="*/ 238975 h 398045"/>
                      <a:gd name="connsiteX9" fmla="*/ 413142 w 543116"/>
                      <a:gd name="connsiteY9" fmla="*/ 169780 h 398045"/>
                      <a:gd name="connsiteX10" fmla="*/ 354162 w 543116"/>
                      <a:gd name="connsiteY10" fmla="*/ 159562 h 398045"/>
                      <a:gd name="connsiteX11" fmla="*/ 351769 w 543116"/>
                      <a:gd name="connsiteY11" fmla="*/ 163911 h 398045"/>
                      <a:gd name="connsiteX12" fmla="*/ 391714 w 543116"/>
                      <a:gd name="connsiteY12" fmla="*/ 182392 h 398045"/>
                      <a:gd name="connsiteX13" fmla="*/ 396222 w 543116"/>
                      <a:gd name="connsiteY13" fmla="*/ 187282 h 398045"/>
                      <a:gd name="connsiteX14" fmla="*/ 399922 w 543116"/>
                      <a:gd name="connsiteY14" fmla="*/ 187433 h 398045"/>
                      <a:gd name="connsiteX15" fmla="*/ 420296 w 543116"/>
                      <a:gd name="connsiteY15" fmla="*/ 209533 h 398045"/>
                      <a:gd name="connsiteX16" fmla="*/ 451011 w 543116"/>
                      <a:gd name="connsiteY16" fmla="*/ 293142 h 398045"/>
                      <a:gd name="connsiteX17" fmla="*/ 427689 w 543116"/>
                      <a:gd name="connsiteY17" fmla="*/ 343550 h 398045"/>
                      <a:gd name="connsiteX18" fmla="*/ 377281 w 543116"/>
                      <a:gd name="connsiteY18" fmla="*/ 320228 h 398045"/>
                      <a:gd name="connsiteX19" fmla="*/ 351626 w 543116"/>
                      <a:gd name="connsiteY19" fmla="*/ 250392 h 398045"/>
                      <a:gd name="connsiteX20" fmla="*/ 298036 w 543116"/>
                      <a:gd name="connsiteY20" fmla="*/ 225598 h 398045"/>
                      <a:gd name="connsiteX21" fmla="*/ 324136 w 543116"/>
                      <a:gd name="connsiteY21" fmla="*/ 247365 h 398045"/>
                      <a:gd name="connsiteX22" fmla="*/ 326954 w 543116"/>
                      <a:gd name="connsiteY22" fmla="*/ 252739 h 398045"/>
                      <a:gd name="connsiteX23" fmla="*/ 330180 w 543116"/>
                      <a:gd name="connsiteY23" fmla="*/ 253746 h 398045"/>
                      <a:gd name="connsiteX24" fmla="*/ 342917 w 543116"/>
                      <a:gd name="connsiteY24" fmla="*/ 278036 h 398045"/>
                      <a:gd name="connsiteX25" fmla="*/ 350242 w 543116"/>
                      <a:gd name="connsiteY25" fmla="*/ 358978 h 398045"/>
                      <a:gd name="connsiteX26" fmla="*/ 317783 w 543116"/>
                      <a:gd name="connsiteY26" fmla="*/ 397897 h 398045"/>
                      <a:gd name="connsiteX27" fmla="*/ 278864 w 543116"/>
                      <a:gd name="connsiteY27" fmla="*/ 365438 h 398045"/>
                      <a:gd name="connsiteX28" fmla="*/ 272746 w 543116"/>
                      <a:gd name="connsiteY28" fmla="*/ 297830 h 398045"/>
                      <a:gd name="connsiteX29" fmla="*/ 207078 w 543116"/>
                      <a:gd name="connsiteY29" fmla="*/ 243062 h 398045"/>
                      <a:gd name="connsiteX30" fmla="*/ 130006 w 543116"/>
                      <a:gd name="connsiteY30" fmla="*/ 250037 h 398045"/>
                      <a:gd name="connsiteX31" fmla="*/ 13568 w 543116"/>
                      <a:gd name="connsiteY31" fmla="*/ 187167 h 398045"/>
                      <a:gd name="connsiteX32" fmla="*/ 0 w 543116"/>
                      <a:gd name="connsiteY32" fmla="*/ 141611 h 398045"/>
                      <a:gd name="connsiteX33" fmla="*/ 5169 w 543116"/>
                      <a:gd name="connsiteY33" fmla="*/ 94359 h 398045"/>
                      <a:gd name="connsiteX34" fmla="*/ 108427 w 543116"/>
                      <a:gd name="connsiteY34" fmla="*/ 11605 h 398045"/>
                      <a:gd name="connsiteX35" fmla="*/ 231189 w 543116"/>
                      <a:gd name="connsiteY35" fmla="*/ 494 h 398045"/>
                      <a:gd name="connsiteX36" fmla="*/ 278442 w 543116"/>
                      <a:gd name="connsiteY36" fmla="*/ 5663 h 398045"/>
                      <a:gd name="connsiteX37" fmla="*/ 306049 w 543116"/>
                      <a:gd name="connsiteY37" fmla="*/ 20851 h 398045"/>
                      <a:gd name="connsiteX38" fmla="*/ 365302 w 543116"/>
                      <a:gd name="connsiteY38" fmla="*/ 20851 h 398045"/>
                      <a:gd name="connsiteX39" fmla="*/ 372292 w 543116"/>
                      <a:gd name="connsiteY39" fmla="*/ 23747 h 398045"/>
                      <a:gd name="connsiteX40" fmla="*/ 376186 w 543116"/>
                      <a:gd name="connsiteY40" fmla="*/ 22134 h 398045"/>
                      <a:gd name="connsiteX41" fmla="*/ 407783 w 543116"/>
                      <a:gd name="connsiteY41" fmla="*/ 35222 h 39804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</a:cxnLst>
                    <a:rect l="l" t="t" r="r" b="b"/>
                    <a:pathLst>
                      <a:path w="543116" h="398045">
                        <a:moveTo>
                          <a:pt x="0" y="141610"/>
                        </a:moveTo>
                        <a:lnTo>
                          <a:pt x="0" y="141611"/>
                        </a:lnTo>
                        <a:lnTo>
                          <a:pt x="0" y="141611"/>
                        </a:lnTo>
                        <a:close/>
                        <a:moveTo>
                          <a:pt x="479443" y="106882"/>
                        </a:moveTo>
                        <a:cubicBezTo>
                          <a:pt x="483806" y="111245"/>
                          <a:pt x="487078" y="116285"/>
                          <a:pt x="489259" y="121664"/>
                        </a:cubicBezTo>
                        <a:lnTo>
                          <a:pt x="489524" y="123025"/>
                        </a:lnTo>
                        <a:lnTo>
                          <a:pt x="534955" y="187495"/>
                        </a:lnTo>
                        <a:cubicBezTo>
                          <a:pt x="549170" y="207668"/>
                          <a:pt x="544341" y="235547"/>
                          <a:pt x="524168" y="249762"/>
                        </a:cubicBezTo>
                        <a:cubicBezTo>
                          <a:pt x="503995" y="263977"/>
                          <a:pt x="476117" y="259147"/>
                          <a:pt x="461902" y="238975"/>
                        </a:cubicBezTo>
                        <a:lnTo>
                          <a:pt x="413142" y="169780"/>
                        </a:lnTo>
                        <a:lnTo>
                          <a:pt x="354162" y="159562"/>
                        </a:lnTo>
                        <a:lnTo>
                          <a:pt x="351769" y="163911"/>
                        </a:lnTo>
                        <a:lnTo>
                          <a:pt x="391714" y="182392"/>
                        </a:lnTo>
                        <a:lnTo>
                          <a:pt x="396222" y="187282"/>
                        </a:lnTo>
                        <a:lnTo>
                          <a:pt x="399922" y="187433"/>
                        </a:lnTo>
                        <a:cubicBezTo>
                          <a:pt x="409044" y="191653"/>
                          <a:pt x="416556" y="199353"/>
                          <a:pt x="420296" y="209533"/>
                        </a:cubicBezTo>
                        <a:lnTo>
                          <a:pt x="451011" y="293142"/>
                        </a:lnTo>
                        <a:cubicBezTo>
                          <a:pt x="458490" y="313501"/>
                          <a:pt x="448049" y="336071"/>
                          <a:pt x="427689" y="343550"/>
                        </a:cubicBezTo>
                        <a:cubicBezTo>
                          <a:pt x="407329" y="351029"/>
                          <a:pt x="384761" y="340587"/>
                          <a:pt x="377281" y="320228"/>
                        </a:cubicBezTo>
                        <a:lnTo>
                          <a:pt x="351626" y="250392"/>
                        </a:lnTo>
                        <a:lnTo>
                          <a:pt x="298036" y="225598"/>
                        </a:lnTo>
                        <a:lnTo>
                          <a:pt x="324136" y="247365"/>
                        </a:lnTo>
                        <a:lnTo>
                          <a:pt x="326954" y="252739"/>
                        </a:lnTo>
                        <a:lnTo>
                          <a:pt x="330180" y="253746"/>
                        </a:lnTo>
                        <a:cubicBezTo>
                          <a:pt x="337223" y="259620"/>
                          <a:pt x="342025" y="268180"/>
                          <a:pt x="342917" y="278036"/>
                        </a:cubicBezTo>
                        <a:lnTo>
                          <a:pt x="350242" y="358978"/>
                        </a:lnTo>
                        <a:cubicBezTo>
                          <a:pt x="352026" y="378688"/>
                          <a:pt x="337494" y="396114"/>
                          <a:pt x="317783" y="397897"/>
                        </a:cubicBezTo>
                        <a:cubicBezTo>
                          <a:pt x="298073" y="399681"/>
                          <a:pt x="280648" y="385148"/>
                          <a:pt x="278864" y="365438"/>
                        </a:cubicBezTo>
                        <a:lnTo>
                          <a:pt x="272746" y="297830"/>
                        </a:lnTo>
                        <a:lnTo>
                          <a:pt x="207078" y="243062"/>
                        </a:lnTo>
                        <a:lnTo>
                          <a:pt x="130006" y="250037"/>
                        </a:lnTo>
                        <a:cubicBezTo>
                          <a:pt x="80625" y="254506"/>
                          <a:pt x="35539" y="228318"/>
                          <a:pt x="13568" y="187167"/>
                        </a:cubicBezTo>
                        <a:lnTo>
                          <a:pt x="0" y="141611"/>
                        </a:lnTo>
                        <a:lnTo>
                          <a:pt x="5169" y="94359"/>
                        </a:lnTo>
                        <a:cubicBezTo>
                          <a:pt x="19394" y="49932"/>
                          <a:pt x="59045" y="16074"/>
                          <a:pt x="108427" y="11605"/>
                        </a:cubicBezTo>
                        <a:lnTo>
                          <a:pt x="231189" y="494"/>
                        </a:lnTo>
                        <a:cubicBezTo>
                          <a:pt x="247649" y="-996"/>
                          <a:pt x="263633" y="921"/>
                          <a:pt x="278442" y="5663"/>
                        </a:cubicBezTo>
                        <a:lnTo>
                          <a:pt x="306049" y="20851"/>
                        </a:lnTo>
                        <a:lnTo>
                          <a:pt x="365302" y="20851"/>
                        </a:lnTo>
                        <a:lnTo>
                          <a:pt x="372292" y="23747"/>
                        </a:lnTo>
                        <a:lnTo>
                          <a:pt x="376186" y="22134"/>
                        </a:lnTo>
                        <a:cubicBezTo>
                          <a:pt x="387622" y="22134"/>
                          <a:pt x="399057" y="26497"/>
                          <a:pt x="407783" y="35222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915" name="台形 914"/>
                  <p:cNvSpPr/>
                  <p:nvPr/>
                </p:nvSpPr>
                <p:spPr>
                  <a:xfrm rot="2700000">
                    <a:off x="1361983" y="4131881"/>
                    <a:ext cx="314361" cy="179964"/>
                  </a:xfrm>
                  <a:prstGeom prst="trapezoid">
                    <a:avLst>
                      <a:gd name="adj" fmla="val 11241"/>
                    </a:avLst>
                  </a:prstGeom>
                  <a:solidFill>
                    <a:srgbClr val="7030A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916" name="フリーフォーム 915"/>
                  <p:cNvSpPr/>
                  <p:nvPr/>
                </p:nvSpPr>
                <p:spPr>
                  <a:xfrm rot="13500000">
                    <a:off x="867718" y="4356760"/>
                    <a:ext cx="975850" cy="972390"/>
                  </a:xfrm>
                  <a:custGeom>
                    <a:avLst/>
                    <a:gdLst>
                      <a:gd name="connsiteX0" fmla="*/ 1199901 w 1199901"/>
                      <a:gd name="connsiteY0" fmla="*/ 972391 h 972391"/>
                      <a:gd name="connsiteX1" fmla="*/ 876051 w 1199901"/>
                      <a:gd name="connsiteY1" fmla="*/ 972391 h 972391"/>
                      <a:gd name="connsiteX2" fmla="*/ 876051 w 1199901"/>
                      <a:gd name="connsiteY2" fmla="*/ 330200 h 972391"/>
                      <a:gd name="connsiteX3" fmla="*/ 165100 w 1199901"/>
                      <a:gd name="connsiteY3" fmla="*/ 330200 h 972391"/>
                      <a:gd name="connsiteX4" fmla="*/ 0 w 1199901"/>
                      <a:gd name="connsiteY4" fmla="*/ 165100 h 972391"/>
                      <a:gd name="connsiteX5" fmla="*/ 165100 w 1199901"/>
                      <a:gd name="connsiteY5" fmla="*/ 0 h 972391"/>
                      <a:gd name="connsiteX6" fmla="*/ 1030848 w 1199901"/>
                      <a:gd name="connsiteY6" fmla="*/ 0 h 972391"/>
                      <a:gd name="connsiteX7" fmla="*/ 1095112 w 1199901"/>
                      <a:gd name="connsiteY7" fmla="*/ 12974 h 972391"/>
                      <a:gd name="connsiteX8" fmla="*/ 1100435 w 1199901"/>
                      <a:gd name="connsiteY8" fmla="*/ 16563 h 972391"/>
                      <a:gd name="connsiteX9" fmla="*/ 1101005 w 1199901"/>
                      <a:gd name="connsiteY9" fmla="*/ 16678 h 972391"/>
                      <a:gd name="connsiteX10" fmla="*/ 1199901 w 1199901"/>
                      <a:gd name="connsiteY10" fmla="*/ 165878 h 972391"/>
                      <a:gd name="connsiteX0" fmla="*/ 0 w 1199901"/>
                      <a:gd name="connsiteY0" fmla="*/ 165100 h 972391"/>
                      <a:gd name="connsiteX1" fmla="*/ 165100 w 1199901"/>
                      <a:gd name="connsiteY1" fmla="*/ 0 h 972391"/>
                      <a:gd name="connsiteX2" fmla="*/ 1030848 w 1199901"/>
                      <a:gd name="connsiteY2" fmla="*/ 0 h 972391"/>
                      <a:gd name="connsiteX3" fmla="*/ 1095112 w 1199901"/>
                      <a:gd name="connsiteY3" fmla="*/ 12974 h 972391"/>
                      <a:gd name="connsiteX4" fmla="*/ 1100435 w 1199901"/>
                      <a:gd name="connsiteY4" fmla="*/ 16563 h 972391"/>
                      <a:gd name="connsiteX5" fmla="*/ 1101005 w 1199901"/>
                      <a:gd name="connsiteY5" fmla="*/ 16678 h 972391"/>
                      <a:gd name="connsiteX6" fmla="*/ 1199901 w 1199901"/>
                      <a:gd name="connsiteY6" fmla="*/ 165878 h 972391"/>
                      <a:gd name="connsiteX7" fmla="*/ 1199901 w 1199901"/>
                      <a:gd name="connsiteY7" fmla="*/ 972391 h 972391"/>
                      <a:gd name="connsiteX8" fmla="*/ 876051 w 1199901"/>
                      <a:gd name="connsiteY8" fmla="*/ 972391 h 972391"/>
                      <a:gd name="connsiteX9" fmla="*/ 876051 w 1199901"/>
                      <a:gd name="connsiteY9" fmla="*/ 330200 h 972391"/>
                      <a:gd name="connsiteX10" fmla="*/ 165100 w 1199901"/>
                      <a:gd name="connsiteY10" fmla="*/ 330200 h 972391"/>
                      <a:gd name="connsiteX11" fmla="*/ 91440 w 1199901"/>
                      <a:gd name="connsiteY11" fmla="*/ 256540 h 972391"/>
                      <a:gd name="connsiteX0" fmla="*/ 115501 w 1150302"/>
                      <a:gd name="connsiteY0" fmla="*/ 0 h 972391"/>
                      <a:gd name="connsiteX1" fmla="*/ 981249 w 1150302"/>
                      <a:gd name="connsiteY1" fmla="*/ 0 h 972391"/>
                      <a:gd name="connsiteX2" fmla="*/ 1045513 w 1150302"/>
                      <a:gd name="connsiteY2" fmla="*/ 12974 h 972391"/>
                      <a:gd name="connsiteX3" fmla="*/ 1050836 w 1150302"/>
                      <a:gd name="connsiteY3" fmla="*/ 16563 h 972391"/>
                      <a:gd name="connsiteX4" fmla="*/ 1051406 w 1150302"/>
                      <a:gd name="connsiteY4" fmla="*/ 16678 h 972391"/>
                      <a:gd name="connsiteX5" fmla="*/ 1150302 w 1150302"/>
                      <a:gd name="connsiteY5" fmla="*/ 165878 h 972391"/>
                      <a:gd name="connsiteX6" fmla="*/ 1150302 w 1150302"/>
                      <a:gd name="connsiteY6" fmla="*/ 972391 h 972391"/>
                      <a:gd name="connsiteX7" fmla="*/ 826452 w 1150302"/>
                      <a:gd name="connsiteY7" fmla="*/ 972391 h 972391"/>
                      <a:gd name="connsiteX8" fmla="*/ 826452 w 1150302"/>
                      <a:gd name="connsiteY8" fmla="*/ 330200 h 972391"/>
                      <a:gd name="connsiteX9" fmla="*/ 115501 w 1150302"/>
                      <a:gd name="connsiteY9" fmla="*/ 330200 h 972391"/>
                      <a:gd name="connsiteX10" fmla="*/ 41841 w 1150302"/>
                      <a:gd name="connsiteY10" fmla="*/ 256540 h 972391"/>
                      <a:gd name="connsiteX0" fmla="*/ 0 w 1034801"/>
                      <a:gd name="connsiteY0" fmla="*/ 0 h 972391"/>
                      <a:gd name="connsiteX1" fmla="*/ 865748 w 1034801"/>
                      <a:gd name="connsiteY1" fmla="*/ 0 h 972391"/>
                      <a:gd name="connsiteX2" fmla="*/ 930012 w 1034801"/>
                      <a:gd name="connsiteY2" fmla="*/ 12974 h 972391"/>
                      <a:gd name="connsiteX3" fmla="*/ 935335 w 1034801"/>
                      <a:gd name="connsiteY3" fmla="*/ 16563 h 972391"/>
                      <a:gd name="connsiteX4" fmla="*/ 935905 w 1034801"/>
                      <a:gd name="connsiteY4" fmla="*/ 16678 h 972391"/>
                      <a:gd name="connsiteX5" fmla="*/ 1034801 w 1034801"/>
                      <a:gd name="connsiteY5" fmla="*/ 165878 h 972391"/>
                      <a:gd name="connsiteX6" fmla="*/ 1034801 w 1034801"/>
                      <a:gd name="connsiteY6" fmla="*/ 972391 h 972391"/>
                      <a:gd name="connsiteX7" fmla="*/ 710951 w 1034801"/>
                      <a:gd name="connsiteY7" fmla="*/ 972391 h 972391"/>
                      <a:gd name="connsiteX8" fmla="*/ 710951 w 1034801"/>
                      <a:gd name="connsiteY8" fmla="*/ 330200 h 972391"/>
                      <a:gd name="connsiteX9" fmla="*/ 0 w 1034801"/>
                      <a:gd name="connsiteY9" fmla="*/ 330200 h 972391"/>
                      <a:gd name="connsiteX0" fmla="*/ 0 w 1034801"/>
                      <a:gd name="connsiteY0" fmla="*/ 0 h 972391"/>
                      <a:gd name="connsiteX1" fmla="*/ 865748 w 1034801"/>
                      <a:gd name="connsiteY1" fmla="*/ 0 h 972391"/>
                      <a:gd name="connsiteX2" fmla="*/ 930012 w 1034801"/>
                      <a:gd name="connsiteY2" fmla="*/ 12974 h 972391"/>
                      <a:gd name="connsiteX3" fmla="*/ 935335 w 1034801"/>
                      <a:gd name="connsiteY3" fmla="*/ 16563 h 972391"/>
                      <a:gd name="connsiteX4" fmla="*/ 935905 w 1034801"/>
                      <a:gd name="connsiteY4" fmla="*/ 16678 h 972391"/>
                      <a:gd name="connsiteX5" fmla="*/ 1034801 w 1034801"/>
                      <a:gd name="connsiteY5" fmla="*/ 165878 h 972391"/>
                      <a:gd name="connsiteX6" fmla="*/ 1034801 w 1034801"/>
                      <a:gd name="connsiteY6" fmla="*/ 972391 h 972391"/>
                      <a:gd name="connsiteX7" fmla="*/ 710951 w 1034801"/>
                      <a:gd name="connsiteY7" fmla="*/ 972391 h 972391"/>
                      <a:gd name="connsiteX8" fmla="*/ 710951 w 1034801"/>
                      <a:gd name="connsiteY8" fmla="*/ 330200 h 972391"/>
                      <a:gd name="connsiteX9" fmla="*/ 101028 w 1034801"/>
                      <a:gd name="connsiteY9" fmla="*/ 332445 h 972391"/>
                      <a:gd name="connsiteX0" fmla="*/ 0 w 1142564"/>
                      <a:gd name="connsiteY0" fmla="*/ 0 h 972391"/>
                      <a:gd name="connsiteX1" fmla="*/ 973511 w 1142564"/>
                      <a:gd name="connsiteY1" fmla="*/ 0 h 972391"/>
                      <a:gd name="connsiteX2" fmla="*/ 1037775 w 1142564"/>
                      <a:gd name="connsiteY2" fmla="*/ 12974 h 972391"/>
                      <a:gd name="connsiteX3" fmla="*/ 1043098 w 1142564"/>
                      <a:gd name="connsiteY3" fmla="*/ 16563 h 972391"/>
                      <a:gd name="connsiteX4" fmla="*/ 1043668 w 1142564"/>
                      <a:gd name="connsiteY4" fmla="*/ 16678 h 972391"/>
                      <a:gd name="connsiteX5" fmla="*/ 1142564 w 1142564"/>
                      <a:gd name="connsiteY5" fmla="*/ 165878 h 972391"/>
                      <a:gd name="connsiteX6" fmla="*/ 1142564 w 1142564"/>
                      <a:gd name="connsiteY6" fmla="*/ 972391 h 972391"/>
                      <a:gd name="connsiteX7" fmla="*/ 818714 w 1142564"/>
                      <a:gd name="connsiteY7" fmla="*/ 972391 h 972391"/>
                      <a:gd name="connsiteX8" fmla="*/ 818714 w 1142564"/>
                      <a:gd name="connsiteY8" fmla="*/ 330200 h 972391"/>
                      <a:gd name="connsiteX9" fmla="*/ 208791 w 1142564"/>
                      <a:gd name="connsiteY9" fmla="*/ 332445 h 972391"/>
                      <a:gd name="connsiteX0" fmla="*/ 0 w 975850"/>
                      <a:gd name="connsiteY0" fmla="*/ 0 h 972391"/>
                      <a:gd name="connsiteX1" fmla="*/ 806797 w 975850"/>
                      <a:gd name="connsiteY1" fmla="*/ 0 h 972391"/>
                      <a:gd name="connsiteX2" fmla="*/ 871061 w 975850"/>
                      <a:gd name="connsiteY2" fmla="*/ 12974 h 972391"/>
                      <a:gd name="connsiteX3" fmla="*/ 876384 w 975850"/>
                      <a:gd name="connsiteY3" fmla="*/ 16563 h 972391"/>
                      <a:gd name="connsiteX4" fmla="*/ 876954 w 975850"/>
                      <a:gd name="connsiteY4" fmla="*/ 16678 h 972391"/>
                      <a:gd name="connsiteX5" fmla="*/ 975850 w 975850"/>
                      <a:gd name="connsiteY5" fmla="*/ 165878 h 972391"/>
                      <a:gd name="connsiteX6" fmla="*/ 975850 w 975850"/>
                      <a:gd name="connsiteY6" fmla="*/ 972391 h 972391"/>
                      <a:gd name="connsiteX7" fmla="*/ 652000 w 975850"/>
                      <a:gd name="connsiteY7" fmla="*/ 972391 h 972391"/>
                      <a:gd name="connsiteX8" fmla="*/ 652000 w 975850"/>
                      <a:gd name="connsiteY8" fmla="*/ 330200 h 972391"/>
                      <a:gd name="connsiteX9" fmla="*/ 42077 w 975850"/>
                      <a:gd name="connsiteY9" fmla="*/ 332445 h 97239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975850" h="972391">
                        <a:moveTo>
                          <a:pt x="0" y="0"/>
                        </a:moveTo>
                        <a:lnTo>
                          <a:pt x="806797" y="0"/>
                        </a:lnTo>
                        <a:cubicBezTo>
                          <a:pt x="829593" y="0"/>
                          <a:pt x="851309" y="4620"/>
                          <a:pt x="871061" y="12974"/>
                        </a:cubicBezTo>
                        <a:lnTo>
                          <a:pt x="876384" y="16563"/>
                        </a:lnTo>
                        <a:lnTo>
                          <a:pt x="876954" y="16678"/>
                        </a:lnTo>
                        <a:cubicBezTo>
                          <a:pt x="935071" y="41259"/>
                          <a:pt x="975850" y="98806"/>
                          <a:pt x="975850" y="165878"/>
                        </a:cubicBezTo>
                        <a:lnTo>
                          <a:pt x="975850" y="972391"/>
                        </a:lnTo>
                        <a:lnTo>
                          <a:pt x="652000" y="972391"/>
                        </a:lnTo>
                        <a:lnTo>
                          <a:pt x="652000" y="330200"/>
                        </a:lnTo>
                        <a:lnTo>
                          <a:pt x="42077" y="332445"/>
                        </a:lnTo>
                      </a:path>
                    </a:pathLst>
                  </a:custGeom>
                  <a:solidFill>
                    <a:srgbClr val="7030A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</p:grpSp>
        <p:grpSp>
          <p:nvGrpSpPr>
            <p:cNvPr id="874" name="グループ化 873"/>
            <p:cNvGrpSpPr/>
            <p:nvPr/>
          </p:nvGrpSpPr>
          <p:grpSpPr>
            <a:xfrm>
              <a:off x="10098950" y="5239641"/>
              <a:ext cx="926080" cy="400066"/>
              <a:chOff x="8463028" y="1729505"/>
              <a:chExt cx="657885" cy="284206"/>
            </a:xfrm>
          </p:grpSpPr>
          <p:sp>
            <p:nvSpPr>
              <p:cNvPr id="888" name="角丸四角形 887"/>
              <p:cNvSpPr/>
              <p:nvPr/>
            </p:nvSpPr>
            <p:spPr>
              <a:xfrm>
                <a:off x="8506878" y="1971825"/>
                <a:ext cx="417620" cy="41097"/>
              </a:xfrm>
              <a:prstGeom prst="roundRect">
                <a:avLst/>
              </a:prstGeom>
              <a:solidFill>
                <a:sysClr val="windowText" lastClr="000000">
                  <a:lumMod val="85000"/>
                  <a:lumOff val="1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89" name="角丸四角形 888"/>
              <p:cNvSpPr/>
              <p:nvPr/>
            </p:nvSpPr>
            <p:spPr>
              <a:xfrm>
                <a:off x="8526715" y="1988277"/>
                <a:ext cx="361241" cy="24645"/>
              </a:xfrm>
              <a:prstGeom prst="roundRect">
                <a:avLst/>
              </a:prstGeom>
              <a:pattFill prst="dkVert">
                <a:fgClr>
                  <a:sysClr val="window" lastClr="FFFFFF">
                    <a:lumMod val="65000"/>
                  </a:sysClr>
                </a:fgClr>
                <a:bgClr>
                  <a:sysClr val="windowText" lastClr="000000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90" name="円/楕円 889"/>
              <p:cNvSpPr/>
              <p:nvPr/>
            </p:nvSpPr>
            <p:spPr>
              <a:xfrm>
                <a:off x="8900060" y="1986616"/>
                <a:ext cx="13156" cy="14808"/>
              </a:xfrm>
              <a:prstGeom prst="ellipse">
                <a:avLst/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91" name="台形 890"/>
              <p:cNvSpPr/>
              <p:nvPr/>
            </p:nvSpPr>
            <p:spPr>
              <a:xfrm rot="10800000">
                <a:off x="8463028" y="1752069"/>
                <a:ext cx="505321" cy="219755"/>
              </a:xfrm>
              <a:prstGeom prst="trapezoid">
                <a:avLst/>
              </a:prstGeom>
              <a:solidFill>
                <a:sysClr val="windowText" lastClr="000000">
                  <a:lumMod val="85000"/>
                  <a:lumOff val="1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92" name="台形 891"/>
              <p:cNvSpPr/>
              <p:nvPr/>
            </p:nvSpPr>
            <p:spPr>
              <a:xfrm rot="10800000" flipV="1">
                <a:off x="8463028" y="1729505"/>
                <a:ext cx="505321" cy="22563"/>
              </a:xfrm>
              <a:prstGeom prst="trapezoid">
                <a:avLst/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93" name="片側の 2 つの角を丸めた四角形 892"/>
              <p:cNvSpPr/>
              <p:nvPr/>
            </p:nvSpPr>
            <p:spPr>
              <a:xfrm>
                <a:off x="9024452" y="1963723"/>
                <a:ext cx="96461" cy="49988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ysClr val="windowText" lastClr="000000">
                  <a:lumMod val="85000"/>
                  <a:lumOff val="1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875" name="グループ化 874"/>
            <p:cNvGrpSpPr/>
            <p:nvPr/>
          </p:nvGrpSpPr>
          <p:grpSpPr>
            <a:xfrm>
              <a:off x="9358184" y="5274075"/>
              <a:ext cx="2222174" cy="952384"/>
              <a:chOff x="6825615" y="1806594"/>
              <a:chExt cx="3198792" cy="1370946"/>
            </a:xfrm>
          </p:grpSpPr>
          <p:sp>
            <p:nvSpPr>
              <p:cNvPr id="876" name="正方形/長方形 4"/>
              <p:cNvSpPr/>
              <p:nvPr/>
            </p:nvSpPr>
            <p:spPr>
              <a:xfrm>
                <a:off x="6927532" y="2392680"/>
                <a:ext cx="2952750" cy="784860"/>
              </a:xfrm>
              <a:custGeom>
                <a:avLst/>
                <a:gdLst>
                  <a:gd name="connsiteX0" fmla="*/ 0 w 2952750"/>
                  <a:gd name="connsiteY0" fmla="*/ 0 h 1110614"/>
                  <a:gd name="connsiteX1" fmla="*/ 2952750 w 2952750"/>
                  <a:gd name="connsiteY1" fmla="*/ 0 h 1110614"/>
                  <a:gd name="connsiteX2" fmla="*/ 2952750 w 2952750"/>
                  <a:gd name="connsiteY2" fmla="*/ 1110614 h 1110614"/>
                  <a:gd name="connsiteX3" fmla="*/ 0 w 2952750"/>
                  <a:gd name="connsiteY3" fmla="*/ 1110614 h 1110614"/>
                  <a:gd name="connsiteX4" fmla="*/ 0 w 2952750"/>
                  <a:gd name="connsiteY4" fmla="*/ 0 h 1110614"/>
                  <a:gd name="connsiteX0" fmla="*/ 0 w 2952750"/>
                  <a:gd name="connsiteY0" fmla="*/ 0 h 1110614"/>
                  <a:gd name="connsiteX1" fmla="*/ 2952750 w 2952750"/>
                  <a:gd name="connsiteY1" fmla="*/ 0 h 1110614"/>
                  <a:gd name="connsiteX2" fmla="*/ 2952750 w 2952750"/>
                  <a:gd name="connsiteY2" fmla="*/ 1110614 h 1110614"/>
                  <a:gd name="connsiteX3" fmla="*/ 1340169 w 2952750"/>
                  <a:gd name="connsiteY3" fmla="*/ 1104900 h 1110614"/>
                  <a:gd name="connsiteX4" fmla="*/ 0 w 2952750"/>
                  <a:gd name="connsiteY4" fmla="*/ 1110614 h 1110614"/>
                  <a:gd name="connsiteX5" fmla="*/ 0 w 2952750"/>
                  <a:gd name="connsiteY5" fmla="*/ 0 h 1110614"/>
                  <a:gd name="connsiteX0" fmla="*/ 1340169 w 2952750"/>
                  <a:gd name="connsiteY0" fmla="*/ 1104900 h 1196340"/>
                  <a:gd name="connsiteX1" fmla="*/ 0 w 2952750"/>
                  <a:gd name="connsiteY1" fmla="*/ 1110614 h 1196340"/>
                  <a:gd name="connsiteX2" fmla="*/ 0 w 2952750"/>
                  <a:gd name="connsiteY2" fmla="*/ 0 h 1196340"/>
                  <a:gd name="connsiteX3" fmla="*/ 2952750 w 2952750"/>
                  <a:gd name="connsiteY3" fmla="*/ 0 h 1196340"/>
                  <a:gd name="connsiteX4" fmla="*/ 2952750 w 2952750"/>
                  <a:gd name="connsiteY4" fmla="*/ 1110614 h 1196340"/>
                  <a:gd name="connsiteX5" fmla="*/ 1431609 w 2952750"/>
                  <a:gd name="connsiteY5" fmla="*/ 1196340 h 1196340"/>
                  <a:gd name="connsiteX0" fmla="*/ 1340169 w 2952750"/>
                  <a:gd name="connsiteY0" fmla="*/ 1104900 h 1110614"/>
                  <a:gd name="connsiteX1" fmla="*/ 0 w 2952750"/>
                  <a:gd name="connsiteY1" fmla="*/ 1110614 h 1110614"/>
                  <a:gd name="connsiteX2" fmla="*/ 0 w 2952750"/>
                  <a:gd name="connsiteY2" fmla="*/ 0 h 1110614"/>
                  <a:gd name="connsiteX3" fmla="*/ 2952750 w 2952750"/>
                  <a:gd name="connsiteY3" fmla="*/ 0 h 1110614"/>
                  <a:gd name="connsiteX4" fmla="*/ 2952750 w 2952750"/>
                  <a:gd name="connsiteY4" fmla="*/ 1110614 h 1110614"/>
                  <a:gd name="connsiteX0" fmla="*/ 0 w 2952750"/>
                  <a:gd name="connsiteY0" fmla="*/ 1110614 h 1110614"/>
                  <a:gd name="connsiteX1" fmla="*/ 0 w 2952750"/>
                  <a:gd name="connsiteY1" fmla="*/ 0 h 1110614"/>
                  <a:gd name="connsiteX2" fmla="*/ 2952750 w 2952750"/>
                  <a:gd name="connsiteY2" fmla="*/ 0 h 1110614"/>
                  <a:gd name="connsiteX3" fmla="*/ 2952750 w 2952750"/>
                  <a:gd name="connsiteY3" fmla="*/ 1110614 h 11106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952750" h="1110614">
                    <a:moveTo>
                      <a:pt x="0" y="1110614"/>
                    </a:moveTo>
                    <a:lnTo>
                      <a:pt x="0" y="0"/>
                    </a:lnTo>
                    <a:lnTo>
                      <a:pt x="2952750" y="0"/>
                    </a:lnTo>
                    <a:lnTo>
                      <a:pt x="2952750" y="1110614"/>
                    </a:lnTo>
                  </a:path>
                </a:pathLst>
              </a:custGeom>
              <a:solidFill>
                <a:sysClr val="window" lastClr="FFFFFF">
                  <a:lumMod val="7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77" name="正方形/長方形 876"/>
              <p:cNvSpPr/>
              <p:nvPr/>
            </p:nvSpPr>
            <p:spPr>
              <a:xfrm>
                <a:off x="6927532" y="2392680"/>
                <a:ext cx="2952750" cy="85725"/>
              </a:xfrm>
              <a:prstGeom prst="rect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78" name="正方形/長方形 877"/>
              <p:cNvSpPr/>
              <p:nvPr/>
            </p:nvSpPr>
            <p:spPr>
              <a:xfrm>
                <a:off x="6825615" y="2339340"/>
                <a:ext cx="3156585" cy="72390"/>
              </a:xfrm>
              <a:prstGeom prst="rect">
                <a:avLst/>
              </a:prstGeom>
              <a:solidFill>
                <a:sysClr val="window" lastClr="FFFFFF">
                  <a:lumMod val="50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79" name="片側の 2 つの角を丸めた四角形 878"/>
              <p:cNvSpPr/>
              <p:nvPr/>
            </p:nvSpPr>
            <p:spPr>
              <a:xfrm>
                <a:off x="6927532" y="1806594"/>
                <a:ext cx="200314" cy="528571"/>
              </a:xfrm>
              <a:prstGeom prst="round2SameRect">
                <a:avLst/>
              </a:prstGeom>
              <a:solidFill>
                <a:sysClr val="windowText" lastClr="000000">
                  <a:lumMod val="85000"/>
                  <a:lumOff val="1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80" name="角丸四角形 879"/>
              <p:cNvSpPr/>
              <p:nvPr/>
            </p:nvSpPr>
            <p:spPr>
              <a:xfrm rot="5400000">
                <a:off x="6924619" y="1929213"/>
                <a:ext cx="205907" cy="111428"/>
              </a:xfrm>
              <a:prstGeom prst="roundRect">
                <a:avLst/>
              </a:prstGeom>
              <a:pattFill prst="dkVert">
                <a:fgClr>
                  <a:sysClr val="window" lastClr="FFFFFF">
                    <a:lumMod val="65000"/>
                  </a:sysClr>
                </a:fgClr>
                <a:bgClr>
                  <a:sysClr val="windowText" lastClr="000000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81" name="角丸四角形 880"/>
              <p:cNvSpPr/>
              <p:nvPr/>
            </p:nvSpPr>
            <p:spPr>
              <a:xfrm rot="5400000">
                <a:off x="6968028" y="2136632"/>
                <a:ext cx="119090" cy="111428"/>
              </a:xfrm>
              <a:prstGeom prst="roundRect">
                <a:avLst/>
              </a:prstGeom>
              <a:pattFill prst="dkVert">
                <a:fgClr>
                  <a:sysClr val="window" lastClr="FFFFFF">
                    <a:lumMod val="65000"/>
                  </a:sysClr>
                </a:fgClr>
                <a:bgClr>
                  <a:sysClr val="windowText" lastClr="000000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82" name="片側の 2 つの角を丸めた四角形 881"/>
              <p:cNvSpPr/>
              <p:nvPr/>
            </p:nvSpPr>
            <p:spPr>
              <a:xfrm>
                <a:off x="7160895" y="1806594"/>
                <a:ext cx="200314" cy="528571"/>
              </a:xfrm>
              <a:prstGeom prst="round2SameRect">
                <a:avLst/>
              </a:prstGeom>
              <a:solidFill>
                <a:sysClr val="windowText" lastClr="000000">
                  <a:lumMod val="85000"/>
                  <a:lumOff val="1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83" name="角丸四角形 882"/>
              <p:cNvSpPr/>
              <p:nvPr/>
            </p:nvSpPr>
            <p:spPr>
              <a:xfrm rot="5400000">
                <a:off x="7157982" y="1929213"/>
                <a:ext cx="205907" cy="111428"/>
              </a:xfrm>
              <a:prstGeom prst="roundRect">
                <a:avLst/>
              </a:prstGeom>
              <a:pattFill prst="dkVert">
                <a:fgClr>
                  <a:sysClr val="window" lastClr="FFFFFF">
                    <a:lumMod val="65000"/>
                  </a:sysClr>
                </a:fgClr>
                <a:bgClr>
                  <a:sysClr val="windowText" lastClr="000000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84" name="角丸四角形 883"/>
              <p:cNvSpPr/>
              <p:nvPr/>
            </p:nvSpPr>
            <p:spPr>
              <a:xfrm rot="5400000">
                <a:off x="7201391" y="2136632"/>
                <a:ext cx="119090" cy="111428"/>
              </a:xfrm>
              <a:prstGeom prst="roundRect">
                <a:avLst/>
              </a:prstGeom>
              <a:pattFill prst="dkVert">
                <a:fgClr>
                  <a:sysClr val="window" lastClr="FFFFFF">
                    <a:lumMod val="65000"/>
                  </a:sysClr>
                </a:fgClr>
                <a:bgClr>
                  <a:sysClr val="windowText" lastClr="000000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885" name="グループ化 884"/>
              <p:cNvGrpSpPr/>
              <p:nvPr/>
            </p:nvGrpSpPr>
            <p:grpSpPr>
              <a:xfrm>
                <a:off x="9580947" y="2033667"/>
                <a:ext cx="443460" cy="304803"/>
                <a:chOff x="2460964" y="4560022"/>
                <a:chExt cx="443460" cy="304803"/>
              </a:xfrm>
              <a:solidFill>
                <a:srgbClr val="ED7D31">
                  <a:lumMod val="50000"/>
                </a:srgbClr>
              </a:solidFill>
            </p:grpSpPr>
            <p:sp>
              <p:nvSpPr>
                <p:cNvPr id="886" name="ドーナツ 885"/>
                <p:cNvSpPr/>
                <p:nvPr/>
              </p:nvSpPr>
              <p:spPr>
                <a:xfrm>
                  <a:off x="2710880" y="4580633"/>
                  <a:ext cx="193544" cy="193544"/>
                </a:xfrm>
                <a:prstGeom prst="donut">
                  <a:avLst>
                    <a:gd name="adj" fmla="val 19182"/>
                  </a:avLst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87" name="台形 886"/>
                <p:cNvSpPr/>
                <p:nvPr/>
              </p:nvSpPr>
              <p:spPr>
                <a:xfrm rot="10800000">
                  <a:off x="2460964" y="4560022"/>
                  <a:ext cx="351914" cy="304803"/>
                </a:xfrm>
                <a:prstGeom prst="trapezoid">
                  <a:avLst>
                    <a:gd name="adj" fmla="val 20618"/>
                  </a:avLst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4090634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32" name="グループ化 931"/>
          <p:cNvGrpSpPr>
            <a:grpSpLocks noChangeAspect="1"/>
          </p:cNvGrpSpPr>
          <p:nvPr/>
        </p:nvGrpSpPr>
        <p:grpSpPr>
          <a:xfrm>
            <a:off x="5906069" y="886521"/>
            <a:ext cx="1770480" cy="1533320"/>
            <a:chOff x="6678459" y="-385539"/>
            <a:chExt cx="2213100" cy="1916650"/>
          </a:xfrm>
        </p:grpSpPr>
        <p:grpSp>
          <p:nvGrpSpPr>
            <p:cNvPr id="933" name="グループ化 932"/>
            <p:cNvGrpSpPr/>
            <p:nvPr/>
          </p:nvGrpSpPr>
          <p:grpSpPr>
            <a:xfrm>
              <a:off x="7185852" y="-385539"/>
              <a:ext cx="991472" cy="1362312"/>
              <a:chOff x="-1081440" y="6441994"/>
              <a:chExt cx="991472" cy="1362312"/>
            </a:xfrm>
          </p:grpSpPr>
          <p:grpSp>
            <p:nvGrpSpPr>
              <p:cNvPr id="968" name="グループ化 967"/>
              <p:cNvGrpSpPr/>
              <p:nvPr/>
            </p:nvGrpSpPr>
            <p:grpSpPr>
              <a:xfrm>
                <a:off x="-875505" y="6441994"/>
                <a:ext cx="719603" cy="1313313"/>
                <a:chOff x="9048397" y="4703064"/>
                <a:chExt cx="719603" cy="1313313"/>
              </a:xfrm>
            </p:grpSpPr>
            <p:sp>
              <p:nvSpPr>
                <p:cNvPr id="985" name="円/楕円 984"/>
                <p:cNvSpPr/>
                <p:nvPr/>
              </p:nvSpPr>
              <p:spPr>
                <a:xfrm>
                  <a:off x="9109079" y="4840520"/>
                  <a:ext cx="596330" cy="628719"/>
                </a:xfrm>
                <a:prstGeom prst="ellipse">
                  <a:avLst/>
                </a:prstGeom>
                <a:solidFill>
                  <a:srgbClr val="6633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86" name="円/楕円 689"/>
                <p:cNvSpPr/>
                <p:nvPr/>
              </p:nvSpPr>
              <p:spPr>
                <a:xfrm rot="20700000">
                  <a:off x="9048397" y="5036229"/>
                  <a:ext cx="174935" cy="214313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87" name="円/楕円 690"/>
                <p:cNvSpPr/>
                <p:nvPr/>
              </p:nvSpPr>
              <p:spPr>
                <a:xfrm rot="900000" flipH="1">
                  <a:off x="9593065" y="5036230"/>
                  <a:ext cx="174935" cy="214313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88" name="円/楕円 987"/>
                <p:cNvSpPr/>
                <p:nvPr/>
              </p:nvSpPr>
              <p:spPr>
                <a:xfrm>
                  <a:off x="9077441" y="4703064"/>
                  <a:ext cx="659606" cy="656783"/>
                </a:xfrm>
                <a:prstGeom prst="ellipse">
                  <a:avLst/>
                </a:prstGeom>
                <a:solidFill>
                  <a:srgbClr val="6633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89" name="月 988"/>
                <p:cNvSpPr/>
                <p:nvPr/>
              </p:nvSpPr>
              <p:spPr>
                <a:xfrm rot="900000" flipH="1">
                  <a:off x="9091998" y="5030320"/>
                  <a:ext cx="134211" cy="516072"/>
                </a:xfrm>
                <a:prstGeom prst="moon">
                  <a:avLst>
                    <a:gd name="adj" fmla="val 37581"/>
                  </a:avLst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90" name="月 989"/>
                <p:cNvSpPr/>
                <p:nvPr/>
              </p:nvSpPr>
              <p:spPr>
                <a:xfrm rot="709480" flipH="1">
                  <a:off x="9128894" y="5040206"/>
                  <a:ext cx="134211" cy="516072"/>
                </a:xfrm>
                <a:prstGeom prst="moon">
                  <a:avLst>
                    <a:gd name="adj" fmla="val 37581"/>
                  </a:avLst>
                </a:prstGeom>
                <a:solidFill>
                  <a:srgbClr val="6633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91" name="月 990"/>
                <p:cNvSpPr/>
                <p:nvPr/>
              </p:nvSpPr>
              <p:spPr>
                <a:xfrm rot="462998" flipH="1">
                  <a:off x="9163304" y="5049425"/>
                  <a:ext cx="134211" cy="516072"/>
                </a:xfrm>
                <a:prstGeom prst="moon">
                  <a:avLst>
                    <a:gd name="adj" fmla="val 37581"/>
                  </a:avLst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92" name="月 991"/>
                <p:cNvSpPr/>
                <p:nvPr/>
              </p:nvSpPr>
              <p:spPr>
                <a:xfrm rot="500641" flipH="1">
                  <a:off x="9203096" y="5075965"/>
                  <a:ext cx="134211" cy="516072"/>
                </a:xfrm>
                <a:prstGeom prst="moon">
                  <a:avLst>
                    <a:gd name="adj" fmla="val 37581"/>
                  </a:avLst>
                </a:prstGeom>
                <a:solidFill>
                  <a:srgbClr val="6633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93" name="月 992"/>
                <p:cNvSpPr/>
                <p:nvPr/>
              </p:nvSpPr>
              <p:spPr>
                <a:xfrm rot="310121" flipH="1">
                  <a:off x="9240889" y="5081509"/>
                  <a:ext cx="134211" cy="516072"/>
                </a:xfrm>
                <a:prstGeom prst="moon">
                  <a:avLst>
                    <a:gd name="adj" fmla="val 37581"/>
                  </a:avLst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94" name="月 993"/>
                <p:cNvSpPr/>
                <p:nvPr/>
              </p:nvSpPr>
              <p:spPr>
                <a:xfrm rot="63639" flipH="1">
                  <a:off x="9276136" y="5086677"/>
                  <a:ext cx="134211" cy="516072"/>
                </a:xfrm>
                <a:prstGeom prst="moon">
                  <a:avLst>
                    <a:gd name="adj" fmla="val 37581"/>
                  </a:avLst>
                </a:prstGeom>
                <a:solidFill>
                  <a:srgbClr val="6633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95" name="月 994"/>
                <p:cNvSpPr/>
                <p:nvPr/>
              </p:nvSpPr>
              <p:spPr>
                <a:xfrm rot="20700000">
                  <a:off x="9597577" y="5030320"/>
                  <a:ext cx="134211" cy="516072"/>
                </a:xfrm>
                <a:prstGeom prst="moon">
                  <a:avLst>
                    <a:gd name="adj" fmla="val 37581"/>
                  </a:avLst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96" name="月 995"/>
                <p:cNvSpPr/>
                <p:nvPr/>
              </p:nvSpPr>
              <p:spPr>
                <a:xfrm rot="20890520">
                  <a:off x="9560681" y="5040206"/>
                  <a:ext cx="134211" cy="516072"/>
                </a:xfrm>
                <a:prstGeom prst="moon">
                  <a:avLst>
                    <a:gd name="adj" fmla="val 37581"/>
                  </a:avLst>
                </a:prstGeom>
                <a:solidFill>
                  <a:srgbClr val="6633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97" name="月 996"/>
                <p:cNvSpPr/>
                <p:nvPr/>
              </p:nvSpPr>
              <p:spPr>
                <a:xfrm rot="21137002">
                  <a:off x="9526271" y="5049425"/>
                  <a:ext cx="134211" cy="516072"/>
                </a:xfrm>
                <a:prstGeom prst="moon">
                  <a:avLst>
                    <a:gd name="adj" fmla="val 37581"/>
                  </a:avLst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98" name="月 997"/>
                <p:cNvSpPr/>
                <p:nvPr/>
              </p:nvSpPr>
              <p:spPr>
                <a:xfrm rot="21099359">
                  <a:off x="9486479" y="5075965"/>
                  <a:ext cx="134211" cy="516072"/>
                </a:xfrm>
                <a:prstGeom prst="moon">
                  <a:avLst>
                    <a:gd name="adj" fmla="val 37581"/>
                  </a:avLst>
                </a:prstGeom>
                <a:solidFill>
                  <a:srgbClr val="6633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99" name="月 998"/>
                <p:cNvSpPr/>
                <p:nvPr/>
              </p:nvSpPr>
              <p:spPr>
                <a:xfrm rot="21289879">
                  <a:off x="9448686" y="5081509"/>
                  <a:ext cx="134211" cy="516072"/>
                </a:xfrm>
                <a:prstGeom prst="moon">
                  <a:avLst>
                    <a:gd name="adj" fmla="val 37581"/>
                  </a:avLst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00" name="月 999"/>
                <p:cNvSpPr/>
                <p:nvPr/>
              </p:nvSpPr>
              <p:spPr>
                <a:xfrm rot="21536361">
                  <a:off x="9413439" y="5086677"/>
                  <a:ext cx="134211" cy="516072"/>
                </a:xfrm>
                <a:prstGeom prst="moon">
                  <a:avLst>
                    <a:gd name="adj" fmla="val 37581"/>
                  </a:avLst>
                </a:prstGeom>
                <a:solidFill>
                  <a:srgbClr val="6633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01" name="片側の 2 つの角を丸めた四角形 1000"/>
                <p:cNvSpPr/>
                <p:nvPr/>
              </p:nvSpPr>
              <p:spPr>
                <a:xfrm rot="10800000">
                  <a:off x="9338207" y="5319902"/>
                  <a:ext cx="139982" cy="24436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02" name="円/楕円 691"/>
                <p:cNvSpPr/>
                <p:nvPr/>
              </p:nvSpPr>
              <p:spPr>
                <a:xfrm>
                  <a:off x="9118676" y="4782662"/>
                  <a:ext cx="579044" cy="651868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03" name="円/楕円 632"/>
                <p:cNvSpPr/>
                <p:nvPr/>
              </p:nvSpPr>
              <p:spPr>
                <a:xfrm>
                  <a:off x="9363824" y="5235149"/>
                  <a:ext cx="84568" cy="27721"/>
                </a:xfrm>
                <a:custGeom>
                  <a:avLst/>
                  <a:gdLst>
                    <a:gd name="connsiteX0" fmla="*/ 0 w 84568"/>
                    <a:gd name="connsiteY0" fmla="*/ 22860 h 45719"/>
                    <a:gd name="connsiteX1" fmla="*/ 42284 w 84568"/>
                    <a:gd name="connsiteY1" fmla="*/ 0 h 45719"/>
                    <a:gd name="connsiteX2" fmla="*/ 84568 w 84568"/>
                    <a:gd name="connsiteY2" fmla="*/ 22860 h 45719"/>
                    <a:gd name="connsiteX3" fmla="*/ 42284 w 84568"/>
                    <a:gd name="connsiteY3" fmla="*/ 45720 h 45719"/>
                    <a:gd name="connsiteX4" fmla="*/ 0 w 84568"/>
                    <a:gd name="connsiteY4" fmla="*/ 22860 h 45719"/>
                    <a:gd name="connsiteX0" fmla="*/ 0 w 84568"/>
                    <a:gd name="connsiteY0" fmla="*/ 22860 h 45720"/>
                    <a:gd name="connsiteX1" fmla="*/ 42284 w 84568"/>
                    <a:gd name="connsiteY1" fmla="*/ 0 h 45720"/>
                    <a:gd name="connsiteX2" fmla="*/ 84568 w 84568"/>
                    <a:gd name="connsiteY2" fmla="*/ 22860 h 45720"/>
                    <a:gd name="connsiteX3" fmla="*/ 42284 w 84568"/>
                    <a:gd name="connsiteY3" fmla="*/ 45720 h 45720"/>
                    <a:gd name="connsiteX4" fmla="*/ 0 w 84568"/>
                    <a:gd name="connsiteY4" fmla="*/ 22860 h 45720"/>
                    <a:gd name="connsiteX0" fmla="*/ 0 w 84568"/>
                    <a:gd name="connsiteY0" fmla="*/ 22860 h 45720"/>
                    <a:gd name="connsiteX1" fmla="*/ 42284 w 84568"/>
                    <a:gd name="connsiteY1" fmla="*/ 0 h 45720"/>
                    <a:gd name="connsiteX2" fmla="*/ 84568 w 84568"/>
                    <a:gd name="connsiteY2" fmla="*/ 22860 h 45720"/>
                    <a:gd name="connsiteX3" fmla="*/ 42284 w 84568"/>
                    <a:gd name="connsiteY3" fmla="*/ 45720 h 45720"/>
                    <a:gd name="connsiteX4" fmla="*/ 0 w 84568"/>
                    <a:gd name="connsiteY4" fmla="*/ 22860 h 45720"/>
                    <a:gd name="connsiteX0" fmla="*/ 0 w 84568"/>
                    <a:gd name="connsiteY0" fmla="*/ 4861 h 27721"/>
                    <a:gd name="connsiteX1" fmla="*/ 42284 w 84568"/>
                    <a:gd name="connsiteY1" fmla="*/ 8195 h 27721"/>
                    <a:gd name="connsiteX2" fmla="*/ 84568 w 84568"/>
                    <a:gd name="connsiteY2" fmla="*/ 4861 h 27721"/>
                    <a:gd name="connsiteX3" fmla="*/ 42284 w 84568"/>
                    <a:gd name="connsiteY3" fmla="*/ 27721 h 27721"/>
                    <a:gd name="connsiteX4" fmla="*/ 0 w 84568"/>
                    <a:gd name="connsiteY4" fmla="*/ 4861 h 277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4568" h="27721">
                      <a:moveTo>
                        <a:pt x="0" y="4861"/>
                      </a:moveTo>
                      <a:cubicBezTo>
                        <a:pt x="0" y="-7764"/>
                        <a:pt x="18931" y="8195"/>
                        <a:pt x="42284" y="8195"/>
                      </a:cubicBezTo>
                      <a:cubicBezTo>
                        <a:pt x="65637" y="8195"/>
                        <a:pt x="84568" y="-7764"/>
                        <a:pt x="84568" y="4861"/>
                      </a:cubicBezTo>
                      <a:cubicBezTo>
                        <a:pt x="84568" y="17486"/>
                        <a:pt x="65637" y="27721"/>
                        <a:pt x="42284" y="27721"/>
                      </a:cubicBezTo>
                      <a:cubicBezTo>
                        <a:pt x="18931" y="27721"/>
                        <a:pt x="0" y="17486"/>
                        <a:pt x="0" y="4861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04" name="片側の 2 つの角を丸めた四角形 1003"/>
                <p:cNvSpPr/>
                <p:nvPr/>
              </p:nvSpPr>
              <p:spPr>
                <a:xfrm>
                  <a:off x="9127642" y="5473933"/>
                  <a:ext cx="562934" cy="502092"/>
                </a:xfrm>
                <a:prstGeom prst="round2SameRect">
                  <a:avLst>
                    <a:gd name="adj1" fmla="val 41975"/>
                    <a:gd name="adj2" fmla="val 0"/>
                  </a:avLst>
                </a:prstGeom>
                <a:solidFill>
                  <a:srgbClr val="FF66CC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05" name="フリーフォーム 1004"/>
                <p:cNvSpPr/>
                <p:nvPr/>
              </p:nvSpPr>
              <p:spPr>
                <a:xfrm>
                  <a:off x="9106676" y="5490174"/>
                  <a:ext cx="604867" cy="526203"/>
                </a:xfrm>
                <a:custGeom>
                  <a:avLst/>
                  <a:gdLst>
                    <a:gd name="connsiteX0" fmla="*/ 141626 w 604867"/>
                    <a:gd name="connsiteY0" fmla="*/ 0 h 526203"/>
                    <a:gd name="connsiteX1" fmla="*/ 302434 w 604867"/>
                    <a:gd name="connsiteY1" fmla="*/ 456550 h 526203"/>
                    <a:gd name="connsiteX2" fmla="*/ 463242 w 604867"/>
                    <a:gd name="connsiteY2" fmla="*/ 1 h 526203"/>
                    <a:gd name="connsiteX3" fmla="*/ 476513 w 604867"/>
                    <a:gd name="connsiteY3" fmla="*/ 4120 h 526203"/>
                    <a:gd name="connsiteX4" fmla="*/ 604867 w 604867"/>
                    <a:gd name="connsiteY4" fmla="*/ 197761 h 526203"/>
                    <a:gd name="connsiteX5" fmla="*/ 604867 w 604867"/>
                    <a:gd name="connsiteY5" fmla="*/ 526203 h 526203"/>
                    <a:gd name="connsiteX6" fmla="*/ 0 w 604867"/>
                    <a:gd name="connsiteY6" fmla="*/ 526203 h 526203"/>
                    <a:gd name="connsiteX7" fmla="*/ 0 w 604867"/>
                    <a:gd name="connsiteY7" fmla="*/ 197761 h 526203"/>
                    <a:gd name="connsiteX8" fmla="*/ 128354 w 604867"/>
                    <a:gd name="connsiteY8" fmla="*/ 4120 h 5262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04867" h="526203">
                      <a:moveTo>
                        <a:pt x="141626" y="0"/>
                      </a:moveTo>
                      <a:lnTo>
                        <a:pt x="302434" y="456550"/>
                      </a:lnTo>
                      <a:lnTo>
                        <a:pt x="463242" y="1"/>
                      </a:lnTo>
                      <a:lnTo>
                        <a:pt x="476513" y="4120"/>
                      </a:lnTo>
                      <a:cubicBezTo>
                        <a:pt x="551942" y="36024"/>
                        <a:pt x="604867" y="110712"/>
                        <a:pt x="604867" y="197761"/>
                      </a:cubicBezTo>
                      <a:lnTo>
                        <a:pt x="604867" y="526203"/>
                      </a:lnTo>
                      <a:lnTo>
                        <a:pt x="0" y="526203"/>
                      </a:lnTo>
                      <a:lnTo>
                        <a:pt x="0" y="197761"/>
                      </a:lnTo>
                      <a:cubicBezTo>
                        <a:pt x="0" y="110712"/>
                        <a:pt x="52926" y="36024"/>
                        <a:pt x="128354" y="412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06" name="直角三角形 1005"/>
                <p:cNvSpPr/>
                <p:nvPr/>
              </p:nvSpPr>
              <p:spPr>
                <a:xfrm rot="5400000">
                  <a:off x="9243470" y="5481430"/>
                  <a:ext cx="166542" cy="149231"/>
                </a:xfrm>
                <a:prstGeom prst="rtTriangle">
                  <a:avLst/>
                </a:prstGeom>
                <a:solidFill>
                  <a:srgbClr val="FF66CC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07" name="直角三角形 1006"/>
                <p:cNvSpPr/>
                <p:nvPr/>
              </p:nvSpPr>
              <p:spPr>
                <a:xfrm rot="16200000" flipH="1">
                  <a:off x="9408207" y="5481430"/>
                  <a:ext cx="166542" cy="149231"/>
                </a:xfrm>
                <a:prstGeom prst="rtTriangle">
                  <a:avLst/>
                </a:prstGeom>
                <a:solidFill>
                  <a:srgbClr val="FF66CC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08" name="円/楕円 1007"/>
                <p:cNvSpPr/>
                <p:nvPr/>
              </p:nvSpPr>
              <p:spPr>
                <a:xfrm>
                  <a:off x="9188635" y="5007668"/>
                  <a:ext cx="136141" cy="179470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09" name="円/楕円 1008"/>
                <p:cNvSpPr/>
                <p:nvPr/>
              </p:nvSpPr>
              <p:spPr>
                <a:xfrm>
                  <a:off x="9209396" y="5048048"/>
                  <a:ext cx="94621" cy="97363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10" name="フリーフォーム 1009"/>
                <p:cNvSpPr/>
                <p:nvPr/>
              </p:nvSpPr>
              <p:spPr>
                <a:xfrm>
                  <a:off x="9193309" y="4993155"/>
                  <a:ext cx="126794" cy="71160"/>
                </a:xfrm>
                <a:custGeom>
                  <a:avLst/>
                  <a:gdLst>
                    <a:gd name="connsiteX0" fmla="*/ 57760 w 304206"/>
                    <a:gd name="connsiteY0" fmla="*/ 0 h 178653"/>
                    <a:gd name="connsiteX1" fmla="*/ 100474 w 304206"/>
                    <a:gd name="connsiteY1" fmla="*/ 28774 h 178653"/>
                    <a:gd name="connsiteX2" fmla="*/ 103539 w 304206"/>
                    <a:gd name="connsiteY2" fmla="*/ 26543 h 178653"/>
                    <a:gd name="connsiteX3" fmla="*/ 152103 w 304206"/>
                    <a:gd name="connsiteY3" fmla="*/ 15422 h 178653"/>
                    <a:gd name="connsiteX4" fmla="*/ 302586 w 304206"/>
                    <a:gd name="connsiteY4" fmla="*/ 166496 h 178653"/>
                    <a:gd name="connsiteX5" fmla="*/ 304206 w 304206"/>
                    <a:gd name="connsiteY5" fmla="*/ 178653 h 178653"/>
                    <a:gd name="connsiteX6" fmla="*/ 287175 w 304206"/>
                    <a:gd name="connsiteY6" fmla="*/ 145942 h 178653"/>
                    <a:gd name="connsiteX7" fmla="*/ 152103 w 304206"/>
                    <a:gd name="connsiteY7" fmla="*/ 73492 h 178653"/>
                    <a:gd name="connsiteX8" fmla="*/ 17033 w 304206"/>
                    <a:gd name="connsiteY8" fmla="*/ 145942 h 178653"/>
                    <a:gd name="connsiteX9" fmla="*/ 0 w 304206"/>
                    <a:gd name="connsiteY9" fmla="*/ 178653 h 178653"/>
                    <a:gd name="connsiteX10" fmla="*/ 1621 w 304206"/>
                    <a:gd name="connsiteY10" fmla="*/ 166496 h 178653"/>
                    <a:gd name="connsiteX11" fmla="*/ 24842 w 304206"/>
                    <a:gd name="connsiteY11" fmla="*/ 108529 h 178653"/>
                    <a:gd name="connsiteX12" fmla="*/ 8216 w 304206"/>
                    <a:gd name="connsiteY12" fmla="*/ 56904 h 178653"/>
                    <a:gd name="connsiteX13" fmla="*/ 49785 w 304206"/>
                    <a:gd name="connsiteY13" fmla="*/ 72815 h 178653"/>
                    <a:gd name="connsiteX14" fmla="*/ 60792 w 304206"/>
                    <a:gd name="connsiteY14" fmla="*/ 57667 h 178653"/>
                    <a:gd name="connsiteX15" fmla="*/ 61711 w 304206"/>
                    <a:gd name="connsiteY15" fmla="*/ 56998 h 1786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304206" h="178653">
                      <a:moveTo>
                        <a:pt x="57760" y="0"/>
                      </a:moveTo>
                      <a:lnTo>
                        <a:pt x="100474" y="28774"/>
                      </a:lnTo>
                      <a:lnTo>
                        <a:pt x="103539" y="26543"/>
                      </a:lnTo>
                      <a:cubicBezTo>
                        <a:pt x="118880" y="19316"/>
                        <a:pt x="135192" y="15422"/>
                        <a:pt x="152103" y="15422"/>
                      </a:cubicBezTo>
                      <a:cubicBezTo>
                        <a:pt x="219752" y="15422"/>
                        <a:pt x="277794" y="77717"/>
                        <a:pt x="302586" y="166496"/>
                      </a:cubicBezTo>
                      <a:lnTo>
                        <a:pt x="304206" y="178653"/>
                      </a:lnTo>
                      <a:lnTo>
                        <a:pt x="287175" y="145942"/>
                      </a:lnTo>
                      <a:cubicBezTo>
                        <a:pt x="252607" y="101179"/>
                        <a:pt x="204853" y="73492"/>
                        <a:pt x="152103" y="73492"/>
                      </a:cubicBezTo>
                      <a:cubicBezTo>
                        <a:pt x="99355" y="73492"/>
                        <a:pt x="51599" y="101179"/>
                        <a:pt x="17033" y="145942"/>
                      </a:cubicBezTo>
                      <a:lnTo>
                        <a:pt x="0" y="178653"/>
                      </a:lnTo>
                      <a:lnTo>
                        <a:pt x="1621" y="166496"/>
                      </a:lnTo>
                      <a:lnTo>
                        <a:pt x="24842" y="108529"/>
                      </a:lnTo>
                      <a:lnTo>
                        <a:pt x="8216" y="56904"/>
                      </a:lnTo>
                      <a:lnTo>
                        <a:pt x="49785" y="72815"/>
                      </a:lnTo>
                      <a:lnTo>
                        <a:pt x="60792" y="57667"/>
                      </a:lnTo>
                      <a:lnTo>
                        <a:pt x="61711" y="56998"/>
                      </a:ln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11" name="円/楕円 1010"/>
                <p:cNvSpPr/>
                <p:nvPr/>
              </p:nvSpPr>
              <p:spPr>
                <a:xfrm>
                  <a:off x="9225549" y="5062260"/>
                  <a:ext cx="62314" cy="64118"/>
                </a:xfrm>
                <a:prstGeom prst="ellipse">
                  <a:avLst/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12" name="円/楕円 1011"/>
                <p:cNvSpPr/>
                <p:nvPr/>
              </p:nvSpPr>
              <p:spPr>
                <a:xfrm>
                  <a:off x="9233903" y="5054791"/>
                  <a:ext cx="44305" cy="45589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13" name="円/楕円 1012"/>
                <p:cNvSpPr/>
                <p:nvPr/>
              </p:nvSpPr>
              <p:spPr>
                <a:xfrm flipV="1">
                  <a:off x="9224248" y="5098340"/>
                  <a:ext cx="28572" cy="27305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14" name="円/楕円 1013"/>
                <p:cNvSpPr/>
                <p:nvPr/>
              </p:nvSpPr>
              <p:spPr>
                <a:xfrm flipH="1">
                  <a:off x="9483326" y="5007668"/>
                  <a:ext cx="136141" cy="179470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15" name="円/楕円 1014"/>
                <p:cNvSpPr/>
                <p:nvPr/>
              </p:nvSpPr>
              <p:spPr>
                <a:xfrm flipH="1">
                  <a:off x="9504086" y="5048048"/>
                  <a:ext cx="94621" cy="97363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16" name="フリーフォーム 1015"/>
                <p:cNvSpPr/>
                <p:nvPr/>
              </p:nvSpPr>
              <p:spPr>
                <a:xfrm flipH="1">
                  <a:off x="9487999" y="4993155"/>
                  <a:ext cx="126794" cy="71160"/>
                </a:xfrm>
                <a:custGeom>
                  <a:avLst/>
                  <a:gdLst>
                    <a:gd name="connsiteX0" fmla="*/ 57760 w 304206"/>
                    <a:gd name="connsiteY0" fmla="*/ 0 h 178653"/>
                    <a:gd name="connsiteX1" fmla="*/ 100474 w 304206"/>
                    <a:gd name="connsiteY1" fmla="*/ 28774 h 178653"/>
                    <a:gd name="connsiteX2" fmla="*/ 103539 w 304206"/>
                    <a:gd name="connsiteY2" fmla="*/ 26543 h 178653"/>
                    <a:gd name="connsiteX3" fmla="*/ 152103 w 304206"/>
                    <a:gd name="connsiteY3" fmla="*/ 15422 h 178653"/>
                    <a:gd name="connsiteX4" fmla="*/ 302586 w 304206"/>
                    <a:gd name="connsiteY4" fmla="*/ 166496 h 178653"/>
                    <a:gd name="connsiteX5" fmla="*/ 304206 w 304206"/>
                    <a:gd name="connsiteY5" fmla="*/ 178653 h 178653"/>
                    <a:gd name="connsiteX6" fmla="*/ 287175 w 304206"/>
                    <a:gd name="connsiteY6" fmla="*/ 145942 h 178653"/>
                    <a:gd name="connsiteX7" fmla="*/ 152103 w 304206"/>
                    <a:gd name="connsiteY7" fmla="*/ 73492 h 178653"/>
                    <a:gd name="connsiteX8" fmla="*/ 17033 w 304206"/>
                    <a:gd name="connsiteY8" fmla="*/ 145942 h 178653"/>
                    <a:gd name="connsiteX9" fmla="*/ 0 w 304206"/>
                    <a:gd name="connsiteY9" fmla="*/ 178653 h 178653"/>
                    <a:gd name="connsiteX10" fmla="*/ 1621 w 304206"/>
                    <a:gd name="connsiteY10" fmla="*/ 166496 h 178653"/>
                    <a:gd name="connsiteX11" fmla="*/ 24842 w 304206"/>
                    <a:gd name="connsiteY11" fmla="*/ 108529 h 178653"/>
                    <a:gd name="connsiteX12" fmla="*/ 8216 w 304206"/>
                    <a:gd name="connsiteY12" fmla="*/ 56904 h 178653"/>
                    <a:gd name="connsiteX13" fmla="*/ 49785 w 304206"/>
                    <a:gd name="connsiteY13" fmla="*/ 72815 h 178653"/>
                    <a:gd name="connsiteX14" fmla="*/ 60792 w 304206"/>
                    <a:gd name="connsiteY14" fmla="*/ 57667 h 178653"/>
                    <a:gd name="connsiteX15" fmla="*/ 61711 w 304206"/>
                    <a:gd name="connsiteY15" fmla="*/ 56998 h 1786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304206" h="178653">
                      <a:moveTo>
                        <a:pt x="57760" y="0"/>
                      </a:moveTo>
                      <a:lnTo>
                        <a:pt x="100474" y="28774"/>
                      </a:lnTo>
                      <a:lnTo>
                        <a:pt x="103539" y="26543"/>
                      </a:lnTo>
                      <a:cubicBezTo>
                        <a:pt x="118880" y="19316"/>
                        <a:pt x="135192" y="15422"/>
                        <a:pt x="152103" y="15422"/>
                      </a:cubicBezTo>
                      <a:cubicBezTo>
                        <a:pt x="219752" y="15422"/>
                        <a:pt x="277794" y="77717"/>
                        <a:pt x="302586" y="166496"/>
                      </a:cubicBezTo>
                      <a:lnTo>
                        <a:pt x="304206" y="178653"/>
                      </a:lnTo>
                      <a:lnTo>
                        <a:pt x="287175" y="145942"/>
                      </a:lnTo>
                      <a:cubicBezTo>
                        <a:pt x="252607" y="101179"/>
                        <a:pt x="204853" y="73492"/>
                        <a:pt x="152103" y="73492"/>
                      </a:cubicBezTo>
                      <a:cubicBezTo>
                        <a:pt x="99355" y="73492"/>
                        <a:pt x="51599" y="101179"/>
                        <a:pt x="17033" y="145942"/>
                      </a:cubicBezTo>
                      <a:lnTo>
                        <a:pt x="0" y="178653"/>
                      </a:lnTo>
                      <a:lnTo>
                        <a:pt x="1621" y="166496"/>
                      </a:lnTo>
                      <a:lnTo>
                        <a:pt x="24842" y="108529"/>
                      </a:lnTo>
                      <a:lnTo>
                        <a:pt x="8216" y="56904"/>
                      </a:lnTo>
                      <a:lnTo>
                        <a:pt x="49785" y="72815"/>
                      </a:lnTo>
                      <a:lnTo>
                        <a:pt x="60792" y="57667"/>
                      </a:lnTo>
                      <a:lnTo>
                        <a:pt x="61711" y="56998"/>
                      </a:ln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17" name="円/楕円 1016"/>
                <p:cNvSpPr/>
                <p:nvPr/>
              </p:nvSpPr>
              <p:spPr>
                <a:xfrm flipH="1">
                  <a:off x="9520239" y="5062260"/>
                  <a:ext cx="62314" cy="64118"/>
                </a:xfrm>
                <a:prstGeom prst="ellipse">
                  <a:avLst/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18" name="円/楕円 1017"/>
                <p:cNvSpPr/>
                <p:nvPr/>
              </p:nvSpPr>
              <p:spPr>
                <a:xfrm flipH="1">
                  <a:off x="9529894" y="5054791"/>
                  <a:ext cx="44305" cy="45589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19" name="円/楕円 1018"/>
                <p:cNvSpPr/>
                <p:nvPr/>
              </p:nvSpPr>
              <p:spPr>
                <a:xfrm flipH="1" flipV="1">
                  <a:off x="9555282" y="5098340"/>
                  <a:ext cx="28572" cy="27305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20" name="月 316"/>
                <p:cNvSpPr/>
                <p:nvPr/>
              </p:nvSpPr>
              <p:spPr>
                <a:xfrm rot="5400000">
                  <a:off x="9226772" y="4891692"/>
                  <a:ext cx="45719" cy="177147"/>
                </a:xfrm>
                <a:custGeom>
                  <a:avLst/>
                  <a:gdLst>
                    <a:gd name="connsiteX0" fmla="*/ 45719 w 45719"/>
                    <a:gd name="connsiteY0" fmla="*/ 182762 h 182762"/>
                    <a:gd name="connsiteX1" fmla="*/ 0 w 45719"/>
                    <a:gd name="connsiteY1" fmla="*/ 91381 h 182762"/>
                    <a:gd name="connsiteX2" fmla="*/ 45719 w 45719"/>
                    <a:gd name="connsiteY2" fmla="*/ 0 h 182762"/>
                    <a:gd name="connsiteX3" fmla="*/ 13270 w 45719"/>
                    <a:gd name="connsiteY3" fmla="*/ 91381 h 182762"/>
                    <a:gd name="connsiteX4" fmla="*/ 45719 w 45719"/>
                    <a:gd name="connsiteY4" fmla="*/ 182762 h 182762"/>
                    <a:gd name="connsiteX0" fmla="*/ 45719 w 46081"/>
                    <a:gd name="connsiteY0" fmla="*/ 182762 h 187468"/>
                    <a:gd name="connsiteX1" fmla="*/ 0 w 46081"/>
                    <a:gd name="connsiteY1" fmla="*/ 91381 h 187468"/>
                    <a:gd name="connsiteX2" fmla="*/ 45719 w 46081"/>
                    <a:gd name="connsiteY2" fmla="*/ 0 h 187468"/>
                    <a:gd name="connsiteX3" fmla="*/ 13270 w 46081"/>
                    <a:gd name="connsiteY3" fmla="*/ 91381 h 187468"/>
                    <a:gd name="connsiteX4" fmla="*/ 45719 w 46081"/>
                    <a:gd name="connsiteY4" fmla="*/ 182762 h 187468"/>
                    <a:gd name="connsiteX0" fmla="*/ 45719 w 46362"/>
                    <a:gd name="connsiteY0" fmla="*/ 182762 h 183687"/>
                    <a:gd name="connsiteX1" fmla="*/ 0 w 46362"/>
                    <a:gd name="connsiteY1" fmla="*/ 91381 h 183687"/>
                    <a:gd name="connsiteX2" fmla="*/ 45719 w 46362"/>
                    <a:gd name="connsiteY2" fmla="*/ 0 h 183687"/>
                    <a:gd name="connsiteX3" fmla="*/ 13270 w 46362"/>
                    <a:gd name="connsiteY3" fmla="*/ 91381 h 183687"/>
                    <a:gd name="connsiteX4" fmla="*/ 45719 w 46362"/>
                    <a:gd name="connsiteY4" fmla="*/ 182762 h 183687"/>
                    <a:gd name="connsiteX0" fmla="*/ 45719 w 46391"/>
                    <a:gd name="connsiteY0" fmla="*/ 183470 h 184395"/>
                    <a:gd name="connsiteX1" fmla="*/ 0 w 46391"/>
                    <a:gd name="connsiteY1" fmla="*/ 92089 h 184395"/>
                    <a:gd name="connsiteX2" fmla="*/ 45719 w 46391"/>
                    <a:gd name="connsiteY2" fmla="*/ 708 h 184395"/>
                    <a:gd name="connsiteX3" fmla="*/ 13270 w 46391"/>
                    <a:gd name="connsiteY3" fmla="*/ 92089 h 184395"/>
                    <a:gd name="connsiteX4" fmla="*/ 45719 w 46391"/>
                    <a:gd name="connsiteY4" fmla="*/ 183470 h 184395"/>
                    <a:gd name="connsiteX0" fmla="*/ 45719 w 46441"/>
                    <a:gd name="connsiteY0" fmla="*/ 183470 h 184395"/>
                    <a:gd name="connsiteX1" fmla="*/ 0 w 46441"/>
                    <a:gd name="connsiteY1" fmla="*/ 92089 h 184395"/>
                    <a:gd name="connsiteX2" fmla="*/ 45719 w 46441"/>
                    <a:gd name="connsiteY2" fmla="*/ 708 h 184395"/>
                    <a:gd name="connsiteX3" fmla="*/ 13270 w 46441"/>
                    <a:gd name="connsiteY3" fmla="*/ 92089 h 184395"/>
                    <a:gd name="connsiteX4" fmla="*/ 45719 w 46441"/>
                    <a:gd name="connsiteY4" fmla="*/ 183470 h 184395"/>
                    <a:gd name="connsiteX0" fmla="*/ 45719 w 46441"/>
                    <a:gd name="connsiteY0" fmla="*/ 184037 h 185644"/>
                    <a:gd name="connsiteX1" fmla="*/ 0 w 46441"/>
                    <a:gd name="connsiteY1" fmla="*/ 92656 h 185644"/>
                    <a:gd name="connsiteX2" fmla="*/ 45719 w 46441"/>
                    <a:gd name="connsiteY2" fmla="*/ 1275 h 185644"/>
                    <a:gd name="connsiteX3" fmla="*/ 13270 w 46441"/>
                    <a:gd name="connsiteY3" fmla="*/ 92656 h 185644"/>
                    <a:gd name="connsiteX4" fmla="*/ 45719 w 46441"/>
                    <a:gd name="connsiteY4" fmla="*/ 184037 h 185644"/>
                    <a:gd name="connsiteX0" fmla="*/ 45719 w 46399"/>
                    <a:gd name="connsiteY0" fmla="*/ 184037 h 185644"/>
                    <a:gd name="connsiteX1" fmla="*/ 0 w 46399"/>
                    <a:gd name="connsiteY1" fmla="*/ 92656 h 185644"/>
                    <a:gd name="connsiteX2" fmla="*/ 45719 w 46399"/>
                    <a:gd name="connsiteY2" fmla="*/ 1275 h 185644"/>
                    <a:gd name="connsiteX3" fmla="*/ 13270 w 46399"/>
                    <a:gd name="connsiteY3" fmla="*/ 92656 h 185644"/>
                    <a:gd name="connsiteX4" fmla="*/ 45719 w 46399"/>
                    <a:gd name="connsiteY4" fmla="*/ 184037 h 185644"/>
                    <a:gd name="connsiteX0" fmla="*/ 45719 w 46399"/>
                    <a:gd name="connsiteY0" fmla="*/ 184037 h 184841"/>
                    <a:gd name="connsiteX1" fmla="*/ 0 w 46399"/>
                    <a:gd name="connsiteY1" fmla="*/ 92656 h 184841"/>
                    <a:gd name="connsiteX2" fmla="*/ 45719 w 46399"/>
                    <a:gd name="connsiteY2" fmla="*/ 1275 h 184841"/>
                    <a:gd name="connsiteX3" fmla="*/ 13270 w 46399"/>
                    <a:gd name="connsiteY3" fmla="*/ 92656 h 184841"/>
                    <a:gd name="connsiteX4" fmla="*/ 45719 w 46399"/>
                    <a:gd name="connsiteY4" fmla="*/ 184037 h 184841"/>
                    <a:gd name="connsiteX0" fmla="*/ 45719 w 46053"/>
                    <a:gd name="connsiteY0" fmla="*/ 183466 h 184270"/>
                    <a:gd name="connsiteX1" fmla="*/ 0 w 46053"/>
                    <a:gd name="connsiteY1" fmla="*/ 92085 h 184270"/>
                    <a:gd name="connsiteX2" fmla="*/ 45719 w 46053"/>
                    <a:gd name="connsiteY2" fmla="*/ 704 h 184270"/>
                    <a:gd name="connsiteX3" fmla="*/ 13270 w 46053"/>
                    <a:gd name="connsiteY3" fmla="*/ 92085 h 184270"/>
                    <a:gd name="connsiteX4" fmla="*/ 45719 w 46053"/>
                    <a:gd name="connsiteY4" fmla="*/ 183466 h 1842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6053" h="184270">
                      <a:moveTo>
                        <a:pt x="45719" y="183466"/>
                      </a:moveTo>
                      <a:cubicBezTo>
                        <a:pt x="41497" y="188789"/>
                        <a:pt x="0" y="168747"/>
                        <a:pt x="0" y="92085"/>
                      </a:cubicBezTo>
                      <a:cubicBezTo>
                        <a:pt x="0" y="15423"/>
                        <a:pt x="41772" y="-4190"/>
                        <a:pt x="45719" y="704"/>
                      </a:cubicBezTo>
                      <a:cubicBezTo>
                        <a:pt x="49666" y="5598"/>
                        <a:pt x="13756" y="23769"/>
                        <a:pt x="13270" y="92085"/>
                      </a:cubicBezTo>
                      <a:cubicBezTo>
                        <a:pt x="12784" y="160401"/>
                        <a:pt x="49941" y="178143"/>
                        <a:pt x="45719" y="183466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21" name="月 316"/>
                <p:cNvSpPr/>
                <p:nvPr/>
              </p:nvSpPr>
              <p:spPr>
                <a:xfrm rot="5400000">
                  <a:off x="9533953" y="4891692"/>
                  <a:ext cx="45719" cy="177147"/>
                </a:xfrm>
                <a:custGeom>
                  <a:avLst/>
                  <a:gdLst>
                    <a:gd name="connsiteX0" fmla="*/ 45719 w 45719"/>
                    <a:gd name="connsiteY0" fmla="*/ 182762 h 182762"/>
                    <a:gd name="connsiteX1" fmla="*/ 0 w 45719"/>
                    <a:gd name="connsiteY1" fmla="*/ 91381 h 182762"/>
                    <a:gd name="connsiteX2" fmla="*/ 45719 w 45719"/>
                    <a:gd name="connsiteY2" fmla="*/ 0 h 182762"/>
                    <a:gd name="connsiteX3" fmla="*/ 13270 w 45719"/>
                    <a:gd name="connsiteY3" fmla="*/ 91381 h 182762"/>
                    <a:gd name="connsiteX4" fmla="*/ 45719 w 45719"/>
                    <a:gd name="connsiteY4" fmla="*/ 182762 h 182762"/>
                    <a:gd name="connsiteX0" fmla="*/ 45719 w 46081"/>
                    <a:gd name="connsiteY0" fmla="*/ 182762 h 187468"/>
                    <a:gd name="connsiteX1" fmla="*/ 0 w 46081"/>
                    <a:gd name="connsiteY1" fmla="*/ 91381 h 187468"/>
                    <a:gd name="connsiteX2" fmla="*/ 45719 w 46081"/>
                    <a:gd name="connsiteY2" fmla="*/ 0 h 187468"/>
                    <a:gd name="connsiteX3" fmla="*/ 13270 w 46081"/>
                    <a:gd name="connsiteY3" fmla="*/ 91381 h 187468"/>
                    <a:gd name="connsiteX4" fmla="*/ 45719 w 46081"/>
                    <a:gd name="connsiteY4" fmla="*/ 182762 h 187468"/>
                    <a:gd name="connsiteX0" fmla="*/ 45719 w 46362"/>
                    <a:gd name="connsiteY0" fmla="*/ 182762 h 183687"/>
                    <a:gd name="connsiteX1" fmla="*/ 0 w 46362"/>
                    <a:gd name="connsiteY1" fmla="*/ 91381 h 183687"/>
                    <a:gd name="connsiteX2" fmla="*/ 45719 w 46362"/>
                    <a:gd name="connsiteY2" fmla="*/ 0 h 183687"/>
                    <a:gd name="connsiteX3" fmla="*/ 13270 w 46362"/>
                    <a:gd name="connsiteY3" fmla="*/ 91381 h 183687"/>
                    <a:gd name="connsiteX4" fmla="*/ 45719 w 46362"/>
                    <a:gd name="connsiteY4" fmla="*/ 182762 h 183687"/>
                    <a:gd name="connsiteX0" fmla="*/ 45719 w 46391"/>
                    <a:gd name="connsiteY0" fmla="*/ 183470 h 184395"/>
                    <a:gd name="connsiteX1" fmla="*/ 0 w 46391"/>
                    <a:gd name="connsiteY1" fmla="*/ 92089 h 184395"/>
                    <a:gd name="connsiteX2" fmla="*/ 45719 w 46391"/>
                    <a:gd name="connsiteY2" fmla="*/ 708 h 184395"/>
                    <a:gd name="connsiteX3" fmla="*/ 13270 w 46391"/>
                    <a:gd name="connsiteY3" fmla="*/ 92089 h 184395"/>
                    <a:gd name="connsiteX4" fmla="*/ 45719 w 46391"/>
                    <a:gd name="connsiteY4" fmla="*/ 183470 h 184395"/>
                    <a:gd name="connsiteX0" fmla="*/ 45719 w 46441"/>
                    <a:gd name="connsiteY0" fmla="*/ 183470 h 184395"/>
                    <a:gd name="connsiteX1" fmla="*/ 0 w 46441"/>
                    <a:gd name="connsiteY1" fmla="*/ 92089 h 184395"/>
                    <a:gd name="connsiteX2" fmla="*/ 45719 w 46441"/>
                    <a:gd name="connsiteY2" fmla="*/ 708 h 184395"/>
                    <a:gd name="connsiteX3" fmla="*/ 13270 w 46441"/>
                    <a:gd name="connsiteY3" fmla="*/ 92089 h 184395"/>
                    <a:gd name="connsiteX4" fmla="*/ 45719 w 46441"/>
                    <a:gd name="connsiteY4" fmla="*/ 183470 h 184395"/>
                    <a:gd name="connsiteX0" fmla="*/ 45719 w 46441"/>
                    <a:gd name="connsiteY0" fmla="*/ 184037 h 185644"/>
                    <a:gd name="connsiteX1" fmla="*/ 0 w 46441"/>
                    <a:gd name="connsiteY1" fmla="*/ 92656 h 185644"/>
                    <a:gd name="connsiteX2" fmla="*/ 45719 w 46441"/>
                    <a:gd name="connsiteY2" fmla="*/ 1275 h 185644"/>
                    <a:gd name="connsiteX3" fmla="*/ 13270 w 46441"/>
                    <a:gd name="connsiteY3" fmla="*/ 92656 h 185644"/>
                    <a:gd name="connsiteX4" fmla="*/ 45719 w 46441"/>
                    <a:gd name="connsiteY4" fmla="*/ 184037 h 185644"/>
                    <a:gd name="connsiteX0" fmla="*/ 45719 w 46399"/>
                    <a:gd name="connsiteY0" fmla="*/ 184037 h 185644"/>
                    <a:gd name="connsiteX1" fmla="*/ 0 w 46399"/>
                    <a:gd name="connsiteY1" fmla="*/ 92656 h 185644"/>
                    <a:gd name="connsiteX2" fmla="*/ 45719 w 46399"/>
                    <a:gd name="connsiteY2" fmla="*/ 1275 h 185644"/>
                    <a:gd name="connsiteX3" fmla="*/ 13270 w 46399"/>
                    <a:gd name="connsiteY3" fmla="*/ 92656 h 185644"/>
                    <a:gd name="connsiteX4" fmla="*/ 45719 w 46399"/>
                    <a:gd name="connsiteY4" fmla="*/ 184037 h 185644"/>
                    <a:gd name="connsiteX0" fmla="*/ 45719 w 46399"/>
                    <a:gd name="connsiteY0" fmla="*/ 184037 h 184841"/>
                    <a:gd name="connsiteX1" fmla="*/ 0 w 46399"/>
                    <a:gd name="connsiteY1" fmla="*/ 92656 h 184841"/>
                    <a:gd name="connsiteX2" fmla="*/ 45719 w 46399"/>
                    <a:gd name="connsiteY2" fmla="*/ 1275 h 184841"/>
                    <a:gd name="connsiteX3" fmla="*/ 13270 w 46399"/>
                    <a:gd name="connsiteY3" fmla="*/ 92656 h 184841"/>
                    <a:gd name="connsiteX4" fmla="*/ 45719 w 46399"/>
                    <a:gd name="connsiteY4" fmla="*/ 184037 h 184841"/>
                    <a:gd name="connsiteX0" fmla="*/ 45719 w 46053"/>
                    <a:gd name="connsiteY0" fmla="*/ 183466 h 184270"/>
                    <a:gd name="connsiteX1" fmla="*/ 0 w 46053"/>
                    <a:gd name="connsiteY1" fmla="*/ 92085 h 184270"/>
                    <a:gd name="connsiteX2" fmla="*/ 45719 w 46053"/>
                    <a:gd name="connsiteY2" fmla="*/ 704 h 184270"/>
                    <a:gd name="connsiteX3" fmla="*/ 13270 w 46053"/>
                    <a:gd name="connsiteY3" fmla="*/ 92085 h 184270"/>
                    <a:gd name="connsiteX4" fmla="*/ 45719 w 46053"/>
                    <a:gd name="connsiteY4" fmla="*/ 183466 h 1842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6053" h="184270">
                      <a:moveTo>
                        <a:pt x="45719" y="183466"/>
                      </a:moveTo>
                      <a:cubicBezTo>
                        <a:pt x="41497" y="188789"/>
                        <a:pt x="0" y="168747"/>
                        <a:pt x="0" y="92085"/>
                      </a:cubicBezTo>
                      <a:cubicBezTo>
                        <a:pt x="0" y="15423"/>
                        <a:pt x="41772" y="-4190"/>
                        <a:pt x="45719" y="704"/>
                      </a:cubicBezTo>
                      <a:cubicBezTo>
                        <a:pt x="49666" y="5598"/>
                        <a:pt x="13756" y="23769"/>
                        <a:pt x="13270" y="92085"/>
                      </a:cubicBezTo>
                      <a:cubicBezTo>
                        <a:pt x="12784" y="160401"/>
                        <a:pt x="49941" y="178143"/>
                        <a:pt x="45719" y="183466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22" name="円/楕円 4"/>
                <p:cNvSpPr/>
                <p:nvPr/>
              </p:nvSpPr>
              <p:spPr>
                <a:xfrm>
                  <a:off x="9334093" y="5313020"/>
                  <a:ext cx="148210" cy="4571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4934" h="36810">
                      <a:moveTo>
                        <a:pt x="0" y="0"/>
                      </a:moveTo>
                      <a:cubicBezTo>
                        <a:pt x="27202" y="6486"/>
                        <a:pt x="60957" y="9752"/>
                        <a:pt x="97467" y="9752"/>
                      </a:cubicBezTo>
                      <a:cubicBezTo>
                        <a:pt x="133977" y="9752"/>
                        <a:pt x="167732" y="6486"/>
                        <a:pt x="194934" y="0"/>
                      </a:cubicBezTo>
                      <a:cubicBezTo>
                        <a:pt x="186588" y="21408"/>
                        <a:pt x="146006" y="36810"/>
                        <a:pt x="97467" y="36810"/>
                      </a:cubicBezTo>
                      <a:cubicBezTo>
                        <a:pt x="48928" y="36810"/>
                        <a:pt x="8346" y="21408"/>
                        <a:pt x="0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969" name="グループ化 968"/>
              <p:cNvGrpSpPr/>
              <p:nvPr/>
            </p:nvGrpSpPr>
            <p:grpSpPr>
              <a:xfrm rot="18743687">
                <a:off x="-491383" y="6986401"/>
                <a:ext cx="408480" cy="244130"/>
                <a:chOff x="4977722" y="1773447"/>
                <a:chExt cx="775887" cy="463713"/>
              </a:xfrm>
            </p:grpSpPr>
            <p:sp>
              <p:nvSpPr>
                <p:cNvPr id="983" name="角丸四角形 982"/>
                <p:cNvSpPr/>
                <p:nvPr/>
              </p:nvSpPr>
              <p:spPr>
                <a:xfrm rot="20806094">
                  <a:off x="5433195" y="1914063"/>
                  <a:ext cx="320414" cy="10160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84" name="フリーフォーム 983"/>
                <p:cNvSpPr/>
                <p:nvPr/>
              </p:nvSpPr>
              <p:spPr>
                <a:xfrm rot="11700000">
                  <a:off x="4977722" y="1773447"/>
                  <a:ext cx="666875" cy="463713"/>
                </a:xfrm>
                <a:custGeom>
                  <a:avLst/>
                  <a:gdLst>
                    <a:gd name="connsiteX0" fmla="*/ 720505 w 759541"/>
                    <a:gd name="connsiteY0" fmla="*/ 291453 h 426445"/>
                    <a:gd name="connsiteX1" fmla="*/ 663874 w 759541"/>
                    <a:gd name="connsiteY1" fmla="*/ 292877 h 426445"/>
                    <a:gd name="connsiteX2" fmla="*/ 467036 w 759541"/>
                    <a:gd name="connsiteY2" fmla="*/ 217085 h 426445"/>
                    <a:gd name="connsiteX3" fmla="*/ 460311 w 759541"/>
                    <a:gd name="connsiteY3" fmla="*/ 220425 h 426445"/>
                    <a:gd name="connsiteX4" fmla="*/ 244987 w 759541"/>
                    <a:gd name="connsiteY4" fmla="*/ 278121 h 426445"/>
                    <a:gd name="connsiteX5" fmla="*/ 116682 w 759541"/>
                    <a:gd name="connsiteY5" fmla="*/ 406426 h 426445"/>
                    <a:gd name="connsiteX6" fmla="*/ 20019 w 759541"/>
                    <a:gd name="connsiteY6" fmla="*/ 406426 h 426445"/>
                    <a:gd name="connsiteX7" fmla="*/ 20019 w 759541"/>
                    <a:gd name="connsiteY7" fmla="*/ 406425 h 426445"/>
                    <a:gd name="connsiteX8" fmla="*/ 20019 w 759541"/>
                    <a:gd name="connsiteY8" fmla="*/ 309762 h 426445"/>
                    <a:gd name="connsiteX9" fmla="*/ 159327 w 759541"/>
                    <a:gd name="connsiteY9" fmla="*/ 170455 h 426445"/>
                    <a:gd name="connsiteX10" fmla="*/ 181939 w 759541"/>
                    <a:gd name="connsiteY10" fmla="*/ 155440 h 426445"/>
                    <a:gd name="connsiteX11" fmla="*/ 195031 w 759541"/>
                    <a:gd name="connsiteY11" fmla="*/ 152893 h 426445"/>
                    <a:gd name="connsiteX12" fmla="*/ 207757 w 759541"/>
                    <a:gd name="connsiteY12" fmla="*/ 146571 h 426445"/>
                    <a:gd name="connsiteX13" fmla="*/ 284288 w 759541"/>
                    <a:gd name="connsiteY13" fmla="*/ 126065 h 426445"/>
                    <a:gd name="connsiteX14" fmla="*/ 284288 w 759541"/>
                    <a:gd name="connsiteY14" fmla="*/ 85297 h 426445"/>
                    <a:gd name="connsiteX15" fmla="*/ 369585 w 759541"/>
                    <a:gd name="connsiteY15" fmla="*/ 0 h 426445"/>
                    <a:gd name="connsiteX16" fmla="*/ 527838 w 759541"/>
                    <a:gd name="connsiteY16" fmla="*/ 0 h 426445"/>
                    <a:gd name="connsiteX17" fmla="*/ 613135 w 759541"/>
                    <a:gd name="connsiteY17" fmla="*/ 85297 h 426445"/>
                    <a:gd name="connsiteX18" fmla="*/ 613135 w 759541"/>
                    <a:gd name="connsiteY18" fmla="*/ 114716 h 426445"/>
                    <a:gd name="connsiteX19" fmla="*/ 717066 w 759541"/>
                    <a:gd name="connsiteY19" fmla="*/ 154735 h 426445"/>
                    <a:gd name="connsiteX20" fmla="*/ 758116 w 759541"/>
                    <a:gd name="connsiteY20" fmla="*/ 193772 h 426445"/>
                    <a:gd name="connsiteX21" fmla="*/ 759541 w 759541"/>
                    <a:gd name="connsiteY21" fmla="*/ 250402 h 426445"/>
                    <a:gd name="connsiteX22" fmla="*/ 743761 w 759541"/>
                    <a:gd name="connsiteY22" fmla="*/ 275197 h 426445"/>
                    <a:gd name="connsiteX23" fmla="*/ 720505 w 759541"/>
                    <a:gd name="connsiteY23" fmla="*/ 291453 h 426445"/>
                    <a:gd name="connsiteX0" fmla="*/ 720505 w 759541"/>
                    <a:gd name="connsiteY0" fmla="*/ 291453 h 426445"/>
                    <a:gd name="connsiteX1" fmla="*/ 663874 w 759541"/>
                    <a:gd name="connsiteY1" fmla="*/ 292877 h 426445"/>
                    <a:gd name="connsiteX2" fmla="*/ 467036 w 759541"/>
                    <a:gd name="connsiteY2" fmla="*/ 217085 h 426445"/>
                    <a:gd name="connsiteX3" fmla="*/ 460311 w 759541"/>
                    <a:gd name="connsiteY3" fmla="*/ 220425 h 426445"/>
                    <a:gd name="connsiteX4" fmla="*/ 244987 w 759541"/>
                    <a:gd name="connsiteY4" fmla="*/ 278121 h 426445"/>
                    <a:gd name="connsiteX5" fmla="*/ 116682 w 759541"/>
                    <a:gd name="connsiteY5" fmla="*/ 406426 h 426445"/>
                    <a:gd name="connsiteX6" fmla="*/ 20019 w 759541"/>
                    <a:gd name="connsiteY6" fmla="*/ 406426 h 426445"/>
                    <a:gd name="connsiteX7" fmla="*/ 20019 w 759541"/>
                    <a:gd name="connsiteY7" fmla="*/ 406425 h 426445"/>
                    <a:gd name="connsiteX8" fmla="*/ 20019 w 759541"/>
                    <a:gd name="connsiteY8" fmla="*/ 309762 h 426445"/>
                    <a:gd name="connsiteX9" fmla="*/ 159327 w 759541"/>
                    <a:gd name="connsiteY9" fmla="*/ 170455 h 426445"/>
                    <a:gd name="connsiteX10" fmla="*/ 181939 w 759541"/>
                    <a:gd name="connsiteY10" fmla="*/ 155440 h 426445"/>
                    <a:gd name="connsiteX11" fmla="*/ 195031 w 759541"/>
                    <a:gd name="connsiteY11" fmla="*/ 152893 h 426445"/>
                    <a:gd name="connsiteX12" fmla="*/ 207757 w 759541"/>
                    <a:gd name="connsiteY12" fmla="*/ 146571 h 426445"/>
                    <a:gd name="connsiteX13" fmla="*/ 284288 w 759541"/>
                    <a:gd name="connsiteY13" fmla="*/ 126065 h 426445"/>
                    <a:gd name="connsiteX14" fmla="*/ 284288 w 759541"/>
                    <a:gd name="connsiteY14" fmla="*/ 85297 h 426445"/>
                    <a:gd name="connsiteX15" fmla="*/ 527838 w 759541"/>
                    <a:gd name="connsiteY15" fmla="*/ 0 h 426445"/>
                    <a:gd name="connsiteX16" fmla="*/ 613135 w 759541"/>
                    <a:gd name="connsiteY16" fmla="*/ 85297 h 426445"/>
                    <a:gd name="connsiteX17" fmla="*/ 613135 w 759541"/>
                    <a:gd name="connsiteY17" fmla="*/ 114716 h 426445"/>
                    <a:gd name="connsiteX18" fmla="*/ 717066 w 759541"/>
                    <a:gd name="connsiteY18" fmla="*/ 154735 h 426445"/>
                    <a:gd name="connsiteX19" fmla="*/ 758116 w 759541"/>
                    <a:gd name="connsiteY19" fmla="*/ 193772 h 426445"/>
                    <a:gd name="connsiteX20" fmla="*/ 759541 w 759541"/>
                    <a:gd name="connsiteY20" fmla="*/ 250402 h 426445"/>
                    <a:gd name="connsiteX21" fmla="*/ 743761 w 759541"/>
                    <a:gd name="connsiteY21" fmla="*/ 275197 h 426445"/>
                    <a:gd name="connsiteX22" fmla="*/ 720505 w 759541"/>
                    <a:gd name="connsiteY22" fmla="*/ 291453 h 426445"/>
                    <a:gd name="connsiteX0" fmla="*/ 720505 w 759541"/>
                    <a:gd name="connsiteY0" fmla="*/ 291453 h 426445"/>
                    <a:gd name="connsiteX1" fmla="*/ 663874 w 759541"/>
                    <a:gd name="connsiteY1" fmla="*/ 292877 h 426445"/>
                    <a:gd name="connsiteX2" fmla="*/ 467036 w 759541"/>
                    <a:gd name="connsiteY2" fmla="*/ 217085 h 426445"/>
                    <a:gd name="connsiteX3" fmla="*/ 460311 w 759541"/>
                    <a:gd name="connsiteY3" fmla="*/ 220425 h 426445"/>
                    <a:gd name="connsiteX4" fmla="*/ 244987 w 759541"/>
                    <a:gd name="connsiteY4" fmla="*/ 278121 h 426445"/>
                    <a:gd name="connsiteX5" fmla="*/ 116682 w 759541"/>
                    <a:gd name="connsiteY5" fmla="*/ 406426 h 426445"/>
                    <a:gd name="connsiteX6" fmla="*/ 20019 w 759541"/>
                    <a:gd name="connsiteY6" fmla="*/ 406426 h 426445"/>
                    <a:gd name="connsiteX7" fmla="*/ 20019 w 759541"/>
                    <a:gd name="connsiteY7" fmla="*/ 406425 h 426445"/>
                    <a:gd name="connsiteX8" fmla="*/ 20019 w 759541"/>
                    <a:gd name="connsiteY8" fmla="*/ 309762 h 426445"/>
                    <a:gd name="connsiteX9" fmla="*/ 159327 w 759541"/>
                    <a:gd name="connsiteY9" fmla="*/ 170455 h 426445"/>
                    <a:gd name="connsiteX10" fmla="*/ 181939 w 759541"/>
                    <a:gd name="connsiteY10" fmla="*/ 155440 h 426445"/>
                    <a:gd name="connsiteX11" fmla="*/ 195031 w 759541"/>
                    <a:gd name="connsiteY11" fmla="*/ 152893 h 426445"/>
                    <a:gd name="connsiteX12" fmla="*/ 207757 w 759541"/>
                    <a:gd name="connsiteY12" fmla="*/ 146571 h 426445"/>
                    <a:gd name="connsiteX13" fmla="*/ 284288 w 759541"/>
                    <a:gd name="connsiteY13" fmla="*/ 126065 h 426445"/>
                    <a:gd name="connsiteX14" fmla="*/ 527838 w 759541"/>
                    <a:gd name="connsiteY14" fmla="*/ 0 h 426445"/>
                    <a:gd name="connsiteX15" fmla="*/ 613135 w 759541"/>
                    <a:gd name="connsiteY15" fmla="*/ 85297 h 426445"/>
                    <a:gd name="connsiteX16" fmla="*/ 613135 w 759541"/>
                    <a:gd name="connsiteY16" fmla="*/ 114716 h 426445"/>
                    <a:gd name="connsiteX17" fmla="*/ 717066 w 759541"/>
                    <a:gd name="connsiteY17" fmla="*/ 154735 h 426445"/>
                    <a:gd name="connsiteX18" fmla="*/ 758116 w 759541"/>
                    <a:gd name="connsiteY18" fmla="*/ 193772 h 426445"/>
                    <a:gd name="connsiteX19" fmla="*/ 759541 w 759541"/>
                    <a:gd name="connsiteY19" fmla="*/ 250402 h 426445"/>
                    <a:gd name="connsiteX20" fmla="*/ 743761 w 759541"/>
                    <a:gd name="connsiteY20" fmla="*/ 275197 h 426445"/>
                    <a:gd name="connsiteX21" fmla="*/ 720505 w 759541"/>
                    <a:gd name="connsiteY21" fmla="*/ 291453 h 426445"/>
                    <a:gd name="connsiteX0" fmla="*/ 720505 w 759541"/>
                    <a:gd name="connsiteY0" fmla="*/ 393142 h 528134"/>
                    <a:gd name="connsiteX1" fmla="*/ 663874 w 759541"/>
                    <a:gd name="connsiteY1" fmla="*/ 394566 h 528134"/>
                    <a:gd name="connsiteX2" fmla="*/ 467036 w 759541"/>
                    <a:gd name="connsiteY2" fmla="*/ 318774 h 528134"/>
                    <a:gd name="connsiteX3" fmla="*/ 460311 w 759541"/>
                    <a:gd name="connsiteY3" fmla="*/ 322114 h 528134"/>
                    <a:gd name="connsiteX4" fmla="*/ 244987 w 759541"/>
                    <a:gd name="connsiteY4" fmla="*/ 379810 h 528134"/>
                    <a:gd name="connsiteX5" fmla="*/ 116682 w 759541"/>
                    <a:gd name="connsiteY5" fmla="*/ 508115 h 528134"/>
                    <a:gd name="connsiteX6" fmla="*/ 20019 w 759541"/>
                    <a:gd name="connsiteY6" fmla="*/ 508115 h 528134"/>
                    <a:gd name="connsiteX7" fmla="*/ 20019 w 759541"/>
                    <a:gd name="connsiteY7" fmla="*/ 508114 h 528134"/>
                    <a:gd name="connsiteX8" fmla="*/ 20019 w 759541"/>
                    <a:gd name="connsiteY8" fmla="*/ 411451 h 528134"/>
                    <a:gd name="connsiteX9" fmla="*/ 159327 w 759541"/>
                    <a:gd name="connsiteY9" fmla="*/ 272144 h 528134"/>
                    <a:gd name="connsiteX10" fmla="*/ 181939 w 759541"/>
                    <a:gd name="connsiteY10" fmla="*/ 257129 h 528134"/>
                    <a:gd name="connsiteX11" fmla="*/ 195031 w 759541"/>
                    <a:gd name="connsiteY11" fmla="*/ 254582 h 528134"/>
                    <a:gd name="connsiteX12" fmla="*/ 207757 w 759541"/>
                    <a:gd name="connsiteY12" fmla="*/ 248260 h 528134"/>
                    <a:gd name="connsiteX13" fmla="*/ 284288 w 759541"/>
                    <a:gd name="connsiteY13" fmla="*/ 227754 h 528134"/>
                    <a:gd name="connsiteX14" fmla="*/ 392119 w 759541"/>
                    <a:gd name="connsiteY14" fmla="*/ 0 h 528134"/>
                    <a:gd name="connsiteX15" fmla="*/ 613135 w 759541"/>
                    <a:gd name="connsiteY15" fmla="*/ 186986 h 528134"/>
                    <a:gd name="connsiteX16" fmla="*/ 613135 w 759541"/>
                    <a:gd name="connsiteY16" fmla="*/ 216405 h 528134"/>
                    <a:gd name="connsiteX17" fmla="*/ 717066 w 759541"/>
                    <a:gd name="connsiteY17" fmla="*/ 256424 h 528134"/>
                    <a:gd name="connsiteX18" fmla="*/ 758116 w 759541"/>
                    <a:gd name="connsiteY18" fmla="*/ 295461 h 528134"/>
                    <a:gd name="connsiteX19" fmla="*/ 759541 w 759541"/>
                    <a:gd name="connsiteY19" fmla="*/ 352091 h 528134"/>
                    <a:gd name="connsiteX20" fmla="*/ 743761 w 759541"/>
                    <a:gd name="connsiteY20" fmla="*/ 376886 h 528134"/>
                    <a:gd name="connsiteX21" fmla="*/ 720505 w 759541"/>
                    <a:gd name="connsiteY21" fmla="*/ 393142 h 528134"/>
                    <a:gd name="connsiteX0" fmla="*/ 720505 w 759541"/>
                    <a:gd name="connsiteY0" fmla="*/ 393157 h 528149"/>
                    <a:gd name="connsiteX1" fmla="*/ 663874 w 759541"/>
                    <a:gd name="connsiteY1" fmla="*/ 394581 h 528149"/>
                    <a:gd name="connsiteX2" fmla="*/ 467036 w 759541"/>
                    <a:gd name="connsiteY2" fmla="*/ 318789 h 528149"/>
                    <a:gd name="connsiteX3" fmla="*/ 460311 w 759541"/>
                    <a:gd name="connsiteY3" fmla="*/ 322129 h 528149"/>
                    <a:gd name="connsiteX4" fmla="*/ 244987 w 759541"/>
                    <a:gd name="connsiteY4" fmla="*/ 379825 h 528149"/>
                    <a:gd name="connsiteX5" fmla="*/ 116682 w 759541"/>
                    <a:gd name="connsiteY5" fmla="*/ 508130 h 528149"/>
                    <a:gd name="connsiteX6" fmla="*/ 20019 w 759541"/>
                    <a:gd name="connsiteY6" fmla="*/ 508130 h 528149"/>
                    <a:gd name="connsiteX7" fmla="*/ 20019 w 759541"/>
                    <a:gd name="connsiteY7" fmla="*/ 508129 h 528149"/>
                    <a:gd name="connsiteX8" fmla="*/ 20019 w 759541"/>
                    <a:gd name="connsiteY8" fmla="*/ 411466 h 528149"/>
                    <a:gd name="connsiteX9" fmla="*/ 159327 w 759541"/>
                    <a:gd name="connsiteY9" fmla="*/ 272159 h 528149"/>
                    <a:gd name="connsiteX10" fmla="*/ 181939 w 759541"/>
                    <a:gd name="connsiteY10" fmla="*/ 257144 h 528149"/>
                    <a:gd name="connsiteX11" fmla="*/ 195031 w 759541"/>
                    <a:gd name="connsiteY11" fmla="*/ 254597 h 528149"/>
                    <a:gd name="connsiteX12" fmla="*/ 207757 w 759541"/>
                    <a:gd name="connsiteY12" fmla="*/ 248275 h 528149"/>
                    <a:gd name="connsiteX13" fmla="*/ 284288 w 759541"/>
                    <a:gd name="connsiteY13" fmla="*/ 227769 h 528149"/>
                    <a:gd name="connsiteX14" fmla="*/ 392119 w 759541"/>
                    <a:gd name="connsiteY14" fmla="*/ 15 h 528149"/>
                    <a:gd name="connsiteX15" fmla="*/ 613135 w 759541"/>
                    <a:gd name="connsiteY15" fmla="*/ 216420 h 528149"/>
                    <a:gd name="connsiteX16" fmla="*/ 717066 w 759541"/>
                    <a:gd name="connsiteY16" fmla="*/ 256439 h 528149"/>
                    <a:gd name="connsiteX17" fmla="*/ 758116 w 759541"/>
                    <a:gd name="connsiteY17" fmla="*/ 295476 h 528149"/>
                    <a:gd name="connsiteX18" fmla="*/ 759541 w 759541"/>
                    <a:gd name="connsiteY18" fmla="*/ 352106 h 528149"/>
                    <a:gd name="connsiteX19" fmla="*/ 743761 w 759541"/>
                    <a:gd name="connsiteY19" fmla="*/ 376901 h 528149"/>
                    <a:gd name="connsiteX20" fmla="*/ 720505 w 759541"/>
                    <a:gd name="connsiteY20" fmla="*/ 393157 h 528149"/>
                    <a:gd name="connsiteX0" fmla="*/ 720505 w 759541"/>
                    <a:gd name="connsiteY0" fmla="*/ 393157 h 528149"/>
                    <a:gd name="connsiteX1" fmla="*/ 663874 w 759541"/>
                    <a:gd name="connsiteY1" fmla="*/ 394581 h 528149"/>
                    <a:gd name="connsiteX2" fmla="*/ 467036 w 759541"/>
                    <a:gd name="connsiteY2" fmla="*/ 318789 h 528149"/>
                    <a:gd name="connsiteX3" fmla="*/ 460311 w 759541"/>
                    <a:gd name="connsiteY3" fmla="*/ 322129 h 528149"/>
                    <a:gd name="connsiteX4" fmla="*/ 244987 w 759541"/>
                    <a:gd name="connsiteY4" fmla="*/ 379825 h 528149"/>
                    <a:gd name="connsiteX5" fmla="*/ 116682 w 759541"/>
                    <a:gd name="connsiteY5" fmla="*/ 508130 h 528149"/>
                    <a:gd name="connsiteX6" fmla="*/ 20019 w 759541"/>
                    <a:gd name="connsiteY6" fmla="*/ 508130 h 528149"/>
                    <a:gd name="connsiteX7" fmla="*/ 20019 w 759541"/>
                    <a:gd name="connsiteY7" fmla="*/ 508129 h 528149"/>
                    <a:gd name="connsiteX8" fmla="*/ 20019 w 759541"/>
                    <a:gd name="connsiteY8" fmla="*/ 411466 h 528149"/>
                    <a:gd name="connsiteX9" fmla="*/ 159327 w 759541"/>
                    <a:gd name="connsiteY9" fmla="*/ 272159 h 528149"/>
                    <a:gd name="connsiteX10" fmla="*/ 181939 w 759541"/>
                    <a:gd name="connsiteY10" fmla="*/ 257144 h 528149"/>
                    <a:gd name="connsiteX11" fmla="*/ 195031 w 759541"/>
                    <a:gd name="connsiteY11" fmla="*/ 254597 h 528149"/>
                    <a:gd name="connsiteX12" fmla="*/ 207757 w 759541"/>
                    <a:gd name="connsiteY12" fmla="*/ 248275 h 528149"/>
                    <a:gd name="connsiteX13" fmla="*/ 298444 w 759541"/>
                    <a:gd name="connsiteY13" fmla="*/ 182795 h 528149"/>
                    <a:gd name="connsiteX14" fmla="*/ 392119 w 759541"/>
                    <a:gd name="connsiteY14" fmla="*/ 15 h 528149"/>
                    <a:gd name="connsiteX15" fmla="*/ 613135 w 759541"/>
                    <a:gd name="connsiteY15" fmla="*/ 216420 h 528149"/>
                    <a:gd name="connsiteX16" fmla="*/ 717066 w 759541"/>
                    <a:gd name="connsiteY16" fmla="*/ 256439 h 528149"/>
                    <a:gd name="connsiteX17" fmla="*/ 758116 w 759541"/>
                    <a:gd name="connsiteY17" fmla="*/ 295476 h 528149"/>
                    <a:gd name="connsiteX18" fmla="*/ 759541 w 759541"/>
                    <a:gd name="connsiteY18" fmla="*/ 352106 h 528149"/>
                    <a:gd name="connsiteX19" fmla="*/ 743761 w 759541"/>
                    <a:gd name="connsiteY19" fmla="*/ 376901 h 528149"/>
                    <a:gd name="connsiteX20" fmla="*/ 720505 w 759541"/>
                    <a:gd name="connsiteY20" fmla="*/ 393157 h 528149"/>
                    <a:gd name="connsiteX0" fmla="*/ 720505 w 759541"/>
                    <a:gd name="connsiteY0" fmla="*/ 393157 h 528149"/>
                    <a:gd name="connsiteX1" fmla="*/ 663874 w 759541"/>
                    <a:gd name="connsiteY1" fmla="*/ 394581 h 528149"/>
                    <a:gd name="connsiteX2" fmla="*/ 467036 w 759541"/>
                    <a:gd name="connsiteY2" fmla="*/ 318789 h 528149"/>
                    <a:gd name="connsiteX3" fmla="*/ 460311 w 759541"/>
                    <a:gd name="connsiteY3" fmla="*/ 322129 h 528149"/>
                    <a:gd name="connsiteX4" fmla="*/ 244987 w 759541"/>
                    <a:gd name="connsiteY4" fmla="*/ 379825 h 528149"/>
                    <a:gd name="connsiteX5" fmla="*/ 116682 w 759541"/>
                    <a:gd name="connsiteY5" fmla="*/ 508130 h 528149"/>
                    <a:gd name="connsiteX6" fmla="*/ 20019 w 759541"/>
                    <a:gd name="connsiteY6" fmla="*/ 508130 h 528149"/>
                    <a:gd name="connsiteX7" fmla="*/ 20019 w 759541"/>
                    <a:gd name="connsiteY7" fmla="*/ 508129 h 528149"/>
                    <a:gd name="connsiteX8" fmla="*/ 20019 w 759541"/>
                    <a:gd name="connsiteY8" fmla="*/ 411466 h 528149"/>
                    <a:gd name="connsiteX9" fmla="*/ 159327 w 759541"/>
                    <a:gd name="connsiteY9" fmla="*/ 272159 h 528149"/>
                    <a:gd name="connsiteX10" fmla="*/ 181939 w 759541"/>
                    <a:gd name="connsiteY10" fmla="*/ 257144 h 528149"/>
                    <a:gd name="connsiteX11" fmla="*/ 195031 w 759541"/>
                    <a:gd name="connsiteY11" fmla="*/ 254597 h 528149"/>
                    <a:gd name="connsiteX12" fmla="*/ 298444 w 759541"/>
                    <a:gd name="connsiteY12" fmla="*/ 182795 h 528149"/>
                    <a:gd name="connsiteX13" fmla="*/ 392119 w 759541"/>
                    <a:gd name="connsiteY13" fmla="*/ 15 h 528149"/>
                    <a:gd name="connsiteX14" fmla="*/ 613135 w 759541"/>
                    <a:gd name="connsiteY14" fmla="*/ 216420 h 528149"/>
                    <a:gd name="connsiteX15" fmla="*/ 717066 w 759541"/>
                    <a:gd name="connsiteY15" fmla="*/ 256439 h 528149"/>
                    <a:gd name="connsiteX16" fmla="*/ 758116 w 759541"/>
                    <a:gd name="connsiteY16" fmla="*/ 295476 h 528149"/>
                    <a:gd name="connsiteX17" fmla="*/ 759541 w 759541"/>
                    <a:gd name="connsiteY17" fmla="*/ 352106 h 528149"/>
                    <a:gd name="connsiteX18" fmla="*/ 743761 w 759541"/>
                    <a:gd name="connsiteY18" fmla="*/ 376901 h 528149"/>
                    <a:gd name="connsiteX19" fmla="*/ 720505 w 759541"/>
                    <a:gd name="connsiteY19" fmla="*/ 393157 h 528149"/>
                    <a:gd name="connsiteX0" fmla="*/ 720505 w 759541"/>
                    <a:gd name="connsiteY0" fmla="*/ 393157 h 528149"/>
                    <a:gd name="connsiteX1" fmla="*/ 663874 w 759541"/>
                    <a:gd name="connsiteY1" fmla="*/ 394581 h 528149"/>
                    <a:gd name="connsiteX2" fmla="*/ 467036 w 759541"/>
                    <a:gd name="connsiteY2" fmla="*/ 318789 h 528149"/>
                    <a:gd name="connsiteX3" fmla="*/ 460311 w 759541"/>
                    <a:gd name="connsiteY3" fmla="*/ 322129 h 528149"/>
                    <a:gd name="connsiteX4" fmla="*/ 244987 w 759541"/>
                    <a:gd name="connsiteY4" fmla="*/ 379825 h 528149"/>
                    <a:gd name="connsiteX5" fmla="*/ 116682 w 759541"/>
                    <a:gd name="connsiteY5" fmla="*/ 508130 h 528149"/>
                    <a:gd name="connsiteX6" fmla="*/ 20019 w 759541"/>
                    <a:gd name="connsiteY6" fmla="*/ 508130 h 528149"/>
                    <a:gd name="connsiteX7" fmla="*/ 20019 w 759541"/>
                    <a:gd name="connsiteY7" fmla="*/ 508129 h 528149"/>
                    <a:gd name="connsiteX8" fmla="*/ 20019 w 759541"/>
                    <a:gd name="connsiteY8" fmla="*/ 411466 h 528149"/>
                    <a:gd name="connsiteX9" fmla="*/ 159327 w 759541"/>
                    <a:gd name="connsiteY9" fmla="*/ 272159 h 528149"/>
                    <a:gd name="connsiteX10" fmla="*/ 181939 w 759541"/>
                    <a:gd name="connsiteY10" fmla="*/ 257144 h 528149"/>
                    <a:gd name="connsiteX11" fmla="*/ 298444 w 759541"/>
                    <a:gd name="connsiteY11" fmla="*/ 182795 h 528149"/>
                    <a:gd name="connsiteX12" fmla="*/ 392119 w 759541"/>
                    <a:gd name="connsiteY12" fmla="*/ 15 h 528149"/>
                    <a:gd name="connsiteX13" fmla="*/ 613135 w 759541"/>
                    <a:gd name="connsiteY13" fmla="*/ 216420 h 528149"/>
                    <a:gd name="connsiteX14" fmla="*/ 717066 w 759541"/>
                    <a:gd name="connsiteY14" fmla="*/ 256439 h 528149"/>
                    <a:gd name="connsiteX15" fmla="*/ 758116 w 759541"/>
                    <a:gd name="connsiteY15" fmla="*/ 295476 h 528149"/>
                    <a:gd name="connsiteX16" fmla="*/ 759541 w 759541"/>
                    <a:gd name="connsiteY16" fmla="*/ 352106 h 528149"/>
                    <a:gd name="connsiteX17" fmla="*/ 743761 w 759541"/>
                    <a:gd name="connsiteY17" fmla="*/ 376901 h 528149"/>
                    <a:gd name="connsiteX18" fmla="*/ 720505 w 759541"/>
                    <a:gd name="connsiteY18" fmla="*/ 393157 h 5281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759541" h="528149">
                      <a:moveTo>
                        <a:pt x="720505" y="393157"/>
                      </a:moveTo>
                      <a:cubicBezTo>
                        <a:pt x="703192" y="400843"/>
                        <a:pt x="682948" y="401925"/>
                        <a:pt x="663874" y="394581"/>
                      </a:cubicBezTo>
                      <a:lnTo>
                        <a:pt x="467036" y="318789"/>
                      </a:lnTo>
                      <a:lnTo>
                        <a:pt x="460311" y="322129"/>
                      </a:lnTo>
                      <a:lnTo>
                        <a:pt x="244987" y="379825"/>
                      </a:lnTo>
                      <a:lnTo>
                        <a:pt x="116682" y="508130"/>
                      </a:lnTo>
                      <a:cubicBezTo>
                        <a:pt x="89990" y="534823"/>
                        <a:pt x="46711" y="534823"/>
                        <a:pt x="20019" y="508130"/>
                      </a:cubicBezTo>
                      <a:lnTo>
                        <a:pt x="20019" y="508129"/>
                      </a:lnTo>
                      <a:cubicBezTo>
                        <a:pt x="-6674" y="481437"/>
                        <a:pt x="-6673" y="438158"/>
                        <a:pt x="20019" y="411466"/>
                      </a:cubicBezTo>
                      <a:lnTo>
                        <a:pt x="159327" y="272159"/>
                      </a:lnTo>
                      <a:cubicBezTo>
                        <a:pt x="166000" y="265486"/>
                        <a:pt x="173711" y="260480"/>
                        <a:pt x="181939" y="257144"/>
                      </a:cubicBezTo>
                      <a:lnTo>
                        <a:pt x="298444" y="182795"/>
                      </a:lnTo>
                      <a:lnTo>
                        <a:pt x="392119" y="15"/>
                      </a:lnTo>
                      <a:cubicBezTo>
                        <a:pt x="446927" y="-1877"/>
                        <a:pt x="558977" y="173683"/>
                        <a:pt x="613135" y="216420"/>
                      </a:cubicBezTo>
                      <a:lnTo>
                        <a:pt x="717066" y="256439"/>
                      </a:lnTo>
                      <a:cubicBezTo>
                        <a:pt x="736139" y="263783"/>
                        <a:pt x="750430" y="278163"/>
                        <a:pt x="758116" y="295476"/>
                      </a:cubicBezTo>
                      <a:lnTo>
                        <a:pt x="759541" y="352106"/>
                      </a:lnTo>
                      <a:lnTo>
                        <a:pt x="743761" y="376901"/>
                      </a:lnTo>
                      <a:cubicBezTo>
                        <a:pt x="737084" y="383819"/>
                        <a:pt x="729160" y="389313"/>
                        <a:pt x="720505" y="393157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970" name="グループ化 969"/>
              <p:cNvGrpSpPr/>
              <p:nvPr/>
            </p:nvGrpSpPr>
            <p:grpSpPr>
              <a:xfrm>
                <a:off x="-378896" y="7175994"/>
                <a:ext cx="288928" cy="601296"/>
                <a:chOff x="6640107" y="2211474"/>
                <a:chExt cx="288928" cy="601296"/>
              </a:xfrm>
            </p:grpSpPr>
            <p:sp>
              <p:nvSpPr>
                <p:cNvPr id="981" name="台形 980"/>
                <p:cNvSpPr/>
                <p:nvPr/>
              </p:nvSpPr>
              <p:spPr>
                <a:xfrm rot="20230148" flipH="1">
                  <a:off x="6640107" y="2211474"/>
                  <a:ext cx="165482" cy="83451"/>
                </a:xfrm>
                <a:prstGeom prst="trapezoid">
                  <a:avLst>
                    <a:gd name="adj" fmla="val 13602"/>
                  </a:avLst>
                </a:pr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82" name="片側の 2 つの角を丸めた四角形 981"/>
                <p:cNvSpPr/>
                <p:nvPr/>
              </p:nvSpPr>
              <p:spPr>
                <a:xfrm rot="9446169" flipH="1">
                  <a:off x="6751242" y="2262590"/>
                  <a:ext cx="177793" cy="550180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971" name="角丸四角形 177"/>
              <p:cNvSpPr/>
              <p:nvPr/>
            </p:nvSpPr>
            <p:spPr>
              <a:xfrm rot="17454214" flipV="1">
                <a:off x="-1012317" y="7497920"/>
                <a:ext cx="432113" cy="180660"/>
              </a:xfrm>
              <a:custGeom>
                <a:avLst/>
                <a:gdLst>
                  <a:gd name="connsiteX0" fmla="*/ 0 w 968115"/>
                  <a:gd name="connsiteY0" fmla="*/ 167734 h 335468"/>
                  <a:gd name="connsiteX1" fmla="*/ 167734 w 968115"/>
                  <a:gd name="connsiteY1" fmla="*/ 0 h 335468"/>
                  <a:gd name="connsiteX2" fmla="*/ 800381 w 968115"/>
                  <a:gd name="connsiteY2" fmla="*/ 0 h 335468"/>
                  <a:gd name="connsiteX3" fmla="*/ 968115 w 968115"/>
                  <a:gd name="connsiteY3" fmla="*/ 167734 h 335468"/>
                  <a:gd name="connsiteX4" fmla="*/ 968115 w 968115"/>
                  <a:gd name="connsiteY4" fmla="*/ 167734 h 335468"/>
                  <a:gd name="connsiteX5" fmla="*/ 800381 w 968115"/>
                  <a:gd name="connsiteY5" fmla="*/ 335468 h 335468"/>
                  <a:gd name="connsiteX6" fmla="*/ 167734 w 968115"/>
                  <a:gd name="connsiteY6" fmla="*/ 335468 h 335468"/>
                  <a:gd name="connsiteX7" fmla="*/ 0 w 968115"/>
                  <a:gd name="connsiteY7" fmla="*/ 16773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968115 w 1059555"/>
                  <a:gd name="connsiteY6" fmla="*/ 167734 h 335468"/>
                  <a:gd name="connsiteX7" fmla="*/ 1059555 w 1059555"/>
                  <a:gd name="connsiteY7" fmla="*/ 25917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1059555 w 1059555"/>
                  <a:gd name="connsiteY6" fmla="*/ 259174 h 335468"/>
                  <a:gd name="connsiteX0" fmla="*/ 968115 w 968115"/>
                  <a:gd name="connsiteY0" fmla="*/ 167734 h 335468"/>
                  <a:gd name="connsiteX1" fmla="*/ 800381 w 968115"/>
                  <a:gd name="connsiteY1" fmla="*/ 335468 h 335468"/>
                  <a:gd name="connsiteX2" fmla="*/ 167734 w 968115"/>
                  <a:gd name="connsiteY2" fmla="*/ 335468 h 335468"/>
                  <a:gd name="connsiteX3" fmla="*/ 0 w 968115"/>
                  <a:gd name="connsiteY3" fmla="*/ 167734 h 335468"/>
                  <a:gd name="connsiteX4" fmla="*/ 167734 w 968115"/>
                  <a:gd name="connsiteY4" fmla="*/ 0 h 335468"/>
                  <a:gd name="connsiteX5" fmla="*/ 800381 w 968115"/>
                  <a:gd name="connsiteY5" fmla="*/ 0 h 335468"/>
                  <a:gd name="connsiteX0" fmla="*/ 800381 w 800381"/>
                  <a:gd name="connsiteY0" fmla="*/ 335468 h 335468"/>
                  <a:gd name="connsiteX1" fmla="*/ 167734 w 800381"/>
                  <a:gd name="connsiteY1" fmla="*/ 335468 h 335468"/>
                  <a:gd name="connsiteX2" fmla="*/ 0 w 800381"/>
                  <a:gd name="connsiteY2" fmla="*/ 167734 h 335468"/>
                  <a:gd name="connsiteX3" fmla="*/ 167734 w 800381"/>
                  <a:gd name="connsiteY3" fmla="*/ 0 h 335468"/>
                  <a:gd name="connsiteX4" fmla="*/ 800381 w 800381"/>
                  <a:gd name="connsiteY4" fmla="*/ 0 h 335468"/>
                  <a:gd name="connsiteX0" fmla="*/ 800381 w 800381"/>
                  <a:gd name="connsiteY0" fmla="*/ 335468 h 335468"/>
                  <a:gd name="connsiteX1" fmla="*/ 167734 w 800381"/>
                  <a:gd name="connsiteY1" fmla="*/ 335468 h 335468"/>
                  <a:gd name="connsiteX2" fmla="*/ 0 w 800381"/>
                  <a:gd name="connsiteY2" fmla="*/ 167734 h 335468"/>
                  <a:gd name="connsiteX3" fmla="*/ 167734 w 800381"/>
                  <a:gd name="connsiteY3" fmla="*/ 0 h 3354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00381" h="335468">
                    <a:moveTo>
                      <a:pt x="800381" y="335468"/>
                    </a:moveTo>
                    <a:lnTo>
                      <a:pt x="167734" y="335468"/>
                    </a:lnTo>
                    <a:cubicBezTo>
                      <a:pt x="75097" y="335468"/>
                      <a:pt x="0" y="260371"/>
                      <a:pt x="0" y="167734"/>
                    </a:cubicBezTo>
                    <a:cubicBezTo>
                      <a:pt x="0" y="75097"/>
                      <a:pt x="75097" y="0"/>
                      <a:pt x="167734" y="0"/>
                    </a:cubicBezTo>
                  </a:path>
                </a:pathLst>
              </a:cu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972" name="グループ化 971"/>
              <p:cNvGrpSpPr/>
              <p:nvPr/>
            </p:nvGrpSpPr>
            <p:grpSpPr>
              <a:xfrm flipH="1">
                <a:off x="-1081440" y="7579260"/>
                <a:ext cx="371600" cy="209284"/>
                <a:chOff x="110523" y="2527686"/>
                <a:chExt cx="529370" cy="298139"/>
              </a:xfrm>
            </p:grpSpPr>
            <p:sp>
              <p:nvSpPr>
                <p:cNvPr id="973" name="円/楕円 1474"/>
                <p:cNvSpPr/>
                <p:nvPr/>
              </p:nvSpPr>
              <p:spPr>
                <a:xfrm>
                  <a:off x="207696" y="2599387"/>
                  <a:ext cx="431740" cy="22643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31740" h="226438">
                      <a:moveTo>
                        <a:pt x="215870" y="0"/>
                      </a:moveTo>
                      <a:cubicBezTo>
                        <a:pt x="335092" y="0"/>
                        <a:pt x="431740" y="64371"/>
                        <a:pt x="431740" y="143777"/>
                      </a:cubicBezTo>
                      <a:cubicBezTo>
                        <a:pt x="431740" y="163691"/>
                        <a:pt x="425662" y="182658"/>
                        <a:pt x="414637" y="199879"/>
                      </a:cubicBezTo>
                      <a:cubicBezTo>
                        <a:pt x="356317" y="216707"/>
                        <a:pt x="285276" y="226438"/>
                        <a:pt x="208645" y="226438"/>
                      </a:cubicBezTo>
                      <a:cubicBezTo>
                        <a:pt x="140239" y="226438"/>
                        <a:pt x="76286" y="218684"/>
                        <a:pt x="21950" y="204667"/>
                      </a:cubicBezTo>
                      <a:cubicBezTo>
                        <a:pt x="7473" y="186775"/>
                        <a:pt x="0" y="165857"/>
                        <a:pt x="0" y="143777"/>
                      </a:cubicBezTo>
                      <a:cubicBezTo>
                        <a:pt x="0" y="64371"/>
                        <a:pt x="96648" y="0"/>
                        <a:pt x="215870" y="0"/>
                      </a:cubicBezTo>
                      <a:close/>
                    </a:path>
                  </a:pathLst>
                </a:custGeom>
                <a:solidFill>
                  <a:sysClr val="window" lastClr="FFFFFF">
                    <a:lumMod val="50000"/>
                  </a:sysClr>
                </a:solidFill>
                <a:ln w="9525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974" name="グループ化 973"/>
                <p:cNvGrpSpPr/>
                <p:nvPr/>
              </p:nvGrpSpPr>
              <p:grpSpPr>
                <a:xfrm>
                  <a:off x="110523" y="2527686"/>
                  <a:ext cx="529370" cy="273544"/>
                  <a:chOff x="3145148" y="3551877"/>
                  <a:chExt cx="781709" cy="403936"/>
                </a:xfrm>
              </p:grpSpPr>
              <p:sp>
                <p:nvSpPr>
                  <p:cNvPr id="975" name="円/楕円 25"/>
                  <p:cNvSpPr/>
                  <p:nvPr/>
                </p:nvSpPr>
                <p:spPr>
                  <a:xfrm>
                    <a:off x="3145148" y="3551877"/>
                    <a:ext cx="728352" cy="403936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728352" h="403936">
                        <a:moveTo>
                          <a:pt x="413528" y="0"/>
                        </a:moveTo>
                        <a:cubicBezTo>
                          <a:pt x="587400" y="0"/>
                          <a:pt x="728352" y="61986"/>
                          <a:pt x="728352" y="138450"/>
                        </a:cubicBezTo>
                        <a:cubicBezTo>
                          <a:pt x="728352" y="214914"/>
                          <a:pt x="587400" y="276900"/>
                          <a:pt x="413528" y="276900"/>
                        </a:cubicBezTo>
                        <a:cubicBezTo>
                          <a:pt x="314157" y="276900"/>
                          <a:pt x="225538" y="256653"/>
                          <a:pt x="168255" y="224272"/>
                        </a:cubicBezTo>
                        <a:lnTo>
                          <a:pt x="161836" y="229216"/>
                        </a:lnTo>
                        <a:lnTo>
                          <a:pt x="202522" y="298129"/>
                        </a:lnTo>
                        <a:cubicBezTo>
                          <a:pt x="222216" y="331484"/>
                          <a:pt x="211140" y="374491"/>
                          <a:pt x="177784" y="394184"/>
                        </a:cubicBezTo>
                        <a:cubicBezTo>
                          <a:pt x="144428" y="413878"/>
                          <a:pt x="101421" y="402802"/>
                          <a:pt x="81728" y="369445"/>
                        </a:cubicBezTo>
                        <a:lnTo>
                          <a:pt x="9698" y="247446"/>
                        </a:lnTo>
                        <a:cubicBezTo>
                          <a:pt x="-7480" y="218350"/>
                          <a:pt x="-1246" y="181911"/>
                          <a:pt x="23708" y="161042"/>
                        </a:cubicBezTo>
                        <a:cubicBezTo>
                          <a:pt x="25084" y="157791"/>
                          <a:pt x="27573" y="155571"/>
                          <a:pt x="30254" y="153505"/>
                        </a:cubicBezTo>
                        <a:lnTo>
                          <a:pt x="142492" y="67048"/>
                        </a:lnTo>
                        <a:lnTo>
                          <a:pt x="149022" y="63836"/>
                        </a:lnTo>
                        <a:cubicBezTo>
                          <a:pt x="204831" y="25292"/>
                          <a:pt x="302463" y="0"/>
                          <a:pt x="413528" y="0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976" name="グループ化 975"/>
                  <p:cNvGrpSpPr/>
                  <p:nvPr/>
                </p:nvGrpSpPr>
                <p:grpSpPr>
                  <a:xfrm>
                    <a:off x="3383168" y="3571879"/>
                    <a:ext cx="543689" cy="348011"/>
                    <a:chOff x="8176233" y="2467645"/>
                    <a:chExt cx="953176" cy="610124"/>
                  </a:xfrm>
                </p:grpSpPr>
                <p:sp>
                  <p:nvSpPr>
                    <p:cNvPr id="977" name="角丸四角形 976"/>
                    <p:cNvSpPr/>
                    <p:nvPr/>
                  </p:nvSpPr>
                  <p:spPr>
                    <a:xfrm rot="5400000">
                      <a:off x="8308348" y="2645405"/>
                      <a:ext cx="570460" cy="254603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978" name="角丸四角形 977"/>
                    <p:cNvSpPr/>
                    <p:nvPr/>
                  </p:nvSpPr>
                  <p:spPr>
                    <a:xfrm rot="5041102">
                      <a:off x="8618032" y="2679263"/>
                      <a:ext cx="455692" cy="203611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979" name="角丸四角形 978"/>
                    <p:cNvSpPr/>
                    <p:nvPr/>
                  </p:nvSpPr>
                  <p:spPr>
                    <a:xfrm rot="4450043">
                      <a:off x="8847255" y="2678229"/>
                      <a:ext cx="399208" cy="165101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980" name="角丸四角形 979"/>
                    <p:cNvSpPr/>
                    <p:nvPr/>
                  </p:nvSpPr>
                  <p:spPr>
                    <a:xfrm rot="5863639">
                      <a:off x="7996253" y="2647625"/>
                      <a:ext cx="610124" cy="250164"/>
                    </a:xfrm>
                    <a:prstGeom prst="roundRect">
                      <a:avLst>
                        <a:gd name="adj" fmla="val 50000"/>
                      </a:avLst>
                    </a:prstGeom>
                    <a:gradFill flip="none" rotWithShape="1">
                      <a:gsLst>
                        <a:gs pos="0">
                          <a:sysClr val="window" lastClr="FFFFFF"/>
                        </a:gs>
                        <a:gs pos="55000">
                          <a:srgbClr val="FFCC99">
                            <a:shade val="100000"/>
                            <a:satMod val="115000"/>
                          </a:srgbClr>
                        </a:gs>
                      </a:gsLst>
                      <a:path path="circle">
                        <a:fillToRect l="100000" b="100000"/>
                      </a:path>
                      <a:tileRect t="-100000" r="-100000"/>
                    </a:gra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</p:grpSp>
          </p:grpSp>
        </p:grpSp>
        <p:grpSp>
          <p:nvGrpSpPr>
            <p:cNvPr id="934" name="グループ化 933"/>
            <p:cNvGrpSpPr/>
            <p:nvPr/>
          </p:nvGrpSpPr>
          <p:grpSpPr>
            <a:xfrm>
              <a:off x="7318670" y="530952"/>
              <a:ext cx="926080" cy="400066"/>
              <a:chOff x="8463028" y="1729505"/>
              <a:chExt cx="657885" cy="284206"/>
            </a:xfrm>
          </p:grpSpPr>
          <p:sp>
            <p:nvSpPr>
              <p:cNvPr id="962" name="角丸四角形 961"/>
              <p:cNvSpPr/>
              <p:nvPr/>
            </p:nvSpPr>
            <p:spPr>
              <a:xfrm>
                <a:off x="8506878" y="1971825"/>
                <a:ext cx="417620" cy="41097"/>
              </a:xfrm>
              <a:prstGeom prst="roundRect">
                <a:avLst/>
              </a:prstGeom>
              <a:solidFill>
                <a:sysClr val="windowText" lastClr="000000">
                  <a:lumMod val="85000"/>
                  <a:lumOff val="1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63" name="角丸四角形 962"/>
              <p:cNvSpPr/>
              <p:nvPr/>
            </p:nvSpPr>
            <p:spPr>
              <a:xfrm>
                <a:off x="8526715" y="1988277"/>
                <a:ext cx="361241" cy="24645"/>
              </a:xfrm>
              <a:prstGeom prst="roundRect">
                <a:avLst/>
              </a:prstGeom>
              <a:pattFill prst="dkVert">
                <a:fgClr>
                  <a:sysClr val="window" lastClr="FFFFFF">
                    <a:lumMod val="65000"/>
                  </a:sysClr>
                </a:fgClr>
                <a:bgClr>
                  <a:sysClr val="windowText" lastClr="000000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64" name="円/楕円 963"/>
              <p:cNvSpPr/>
              <p:nvPr/>
            </p:nvSpPr>
            <p:spPr>
              <a:xfrm>
                <a:off x="8900060" y="1986616"/>
                <a:ext cx="13156" cy="14808"/>
              </a:xfrm>
              <a:prstGeom prst="ellipse">
                <a:avLst/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65" name="台形 964"/>
              <p:cNvSpPr/>
              <p:nvPr/>
            </p:nvSpPr>
            <p:spPr>
              <a:xfrm rot="10800000">
                <a:off x="8463028" y="1752069"/>
                <a:ext cx="505321" cy="219755"/>
              </a:xfrm>
              <a:prstGeom prst="trapezoid">
                <a:avLst/>
              </a:prstGeom>
              <a:solidFill>
                <a:sysClr val="windowText" lastClr="000000">
                  <a:lumMod val="85000"/>
                  <a:lumOff val="1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66" name="台形 965"/>
              <p:cNvSpPr/>
              <p:nvPr/>
            </p:nvSpPr>
            <p:spPr>
              <a:xfrm rot="10800000" flipV="1">
                <a:off x="8463028" y="1729505"/>
                <a:ext cx="505321" cy="22563"/>
              </a:xfrm>
              <a:prstGeom prst="trapezoid">
                <a:avLst/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67" name="片側の 2 つの角を丸めた四角形 966"/>
              <p:cNvSpPr/>
              <p:nvPr/>
            </p:nvSpPr>
            <p:spPr>
              <a:xfrm>
                <a:off x="9024452" y="1963723"/>
                <a:ext cx="96461" cy="49988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ysClr val="windowText" lastClr="000000">
                  <a:lumMod val="85000"/>
                  <a:lumOff val="1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935" name="グループ化 934"/>
            <p:cNvGrpSpPr/>
            <p:nvPr/>
          </p:nvGrpSpPr>
          <p:grpSpPr>
            <a:xfrm>
              <a:off x="6678459" y="-96023"/>
              <a:ext cx="2213100" cy="1627134"/>
              <a:chOff x="3443669" y="835299"/>
              <a:chExt cx="3185731" cy="2342241"/>
            </a:xfrm>
          </p:grpSpPr>
          <p:sp>
            <p:nvSpPr>
              <p:cNvPr id="936" name="正方形/長方形 4"/>
              <p:cNvSpPr/>
              <p:nvPr/>
            </p:nvSpPr>
            <p:spPr>
              <a:xfrm>
                <a:off x="3574732" y="2392680"/>
                <a:ext cx="2952750" cy="784860"/>
              </a:xfrm>
              <a:custGeom>
                <a:avLst/>
                <a:gdLst>
                  <a:gd name="connsiteX0" fmla="*/ 0 w 2952750"/>
                  <a:gd name="connsiteY0" fmla="*/ 0 h 1110614"/>
                  <a:gd name="connsiteX1" fmla="*/ 2952750 w 2952750"/>
                  <a:gd name="connsiteY1" fmla="*/ 0 h 1110614"/>
                  <a:gd name="connsiteX2" fmla="*/ 2952750 w 2952750"/>
                  <a:gd name="connsiteY2" fmla="*/ 1110614 h 1110614"/>
                  <a:gd name="connsiteX3" fmla="*/ 0 w 2952750"/>
                  <a:gd name="connsiteY3" fmla="*/ 1110614 h 1110614"/>
                  <a:gd name="connsiteX4" fmla="*/ 0 w 2952750"/>
                  <a:gd name="connsiteY4" fmla="*/ 0 h 1110614"/>
                  <a:gd name="connsiteX0" fmla="*/ 0 w 2952750"/>
                  <a:gd name="connsiteY0" fmla="*/ 0 h 1110614"/>
                  <a:gd name="connsiteX1" fmla="*/ 2952750 w 2952750"/>
                  <a:gd name="connsiteY1" fmla="*/ 0 h 1110614"/>
                  <a:gd name="connsiteX2" fmla="*/ 2952750 w 2952750"/>
                  <a:gd name="connsiteY2" fmla="*/ 1110614 h 1110614"/>
                  <a:gd name="connsiteX3" fmla="*/ 1340169 w 2952750"/>
                  <a:gd name="connsiteY3" fmla="*/ 1104900 h 1110614"/>
                  <a:gd name="connsiteX4" fmla="*/ 0 w 2952750"/>
                  <a:gd name="connsiteY4" fmla="*/ 1110614 h 1110614"/>
                  <a:gd name="connsiteX5" fmla="*/ 0 w 2952750"/>
                  <a:gd name="connsiteY5" fmla="*/ 0 h 1110614"/>
                  <a:gd name="connsiteX0" fmla="*/ 1340169 w 2952750"/>
                  <a:gd name="connsiteY0" fmla="*/ 1104900 h 1196340"/>
                  <a:gd name="connsiteX1" fmla="*/ 0 w 2952750"/>
                  <a:gd name="connsiteY1" fmla="*/ 1110614 h 1196340"/>
                  <a:gd name="connsiteX2" fmla="*/ 0 w 2952750"/>
                  <a:gd name="connsiteY2" fmla="*/ 0 h 1196340"/>
                  <a:gd name="connsiteX3" fmla="*/ 2952750 w 2952750"/>
                  <a:gd name="connsiteY3" fmla="*/ 0 h 1196340"/>
                  <a:gd name="connsiteX4" fmla="*/ 2952750 w 2952750"/>
                  <a:gd name="connsiteY4" fmla="*/ 1110614 h 1196340"/>
                  <a:gd name="connsiteX5" fmla="*/ 1431609 w 2952750"/>
                  <a:gd name="connsiteY5" fmla="*/ 1196340 h 1196340"/>
                  <a:gd name="connsiteX0" fmla="*/ 1340169 w 2952750"/>
                  <a:gd name="connsiteY0" fmla="*/ 1104900 h 1110614"/>
                  <a:gd name="connsiteX1" fmla="*/ 0 w 2952750"/>
                  <a:gd name="connsiteY1" fmla="*/ 1110614 h 1110614"/>
                  <a:gd name="connsiteX2" fmla="*/ 0 w 2952750"/>
                  <a:gd name="connsiteY2" fmla="*/ 0 h 1110614"/>
                  <a:gd name="connsiteX3" fmla="*/ 2952750 w 2952750"/>
                  <a:gd name="connsiteY3" fmla="*/ 0 h 1110614"/>
                  <a:gd name="connsiteX4" fmla="*/ 2952750 w 2952750"/>
                  <a:gd name="connsiteY4" fmla="*/ 1110614 h 1110614"/>
                  <a:gd name="connsiteX0" fmla="*/ 0 w 2952750"/>
                  <a:gd name="connsiteY0" fmla="*/ 1110614 h 1110614"/>
                  <a:gd name="connsiteX1" fmla="*/ 0 w 2952750"/>
                  <a:gd name="connsiteY1" fmla="*/ 0 h 1110614"/>
                  <a:gd name="connsiteX2" fmla="*/ 2952750 w 2952750"/>
                  <a:gd name="connsiteY2" fmla="*/ 0 h 1110614"/>
                  <a:gd name="connsiteX3" fmla="*/ 2952750 w 2952750"/>
                  <a:gd name="connsiteY3" fmla="*/ 1110614 h 11106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952750" h="1110614">
                    <a:moveTo>
                      <a:pt x="0" y="1110614"/>
                    </a:moveTo>
                    <a:lnTo>
                      <a:pt x="0" y="0"/>
                    </a:lnTo>
                    <a:lnTo>
                      <a:pt x="2952750" y="0"/>
                    </a:lnTo>
                    <a:lnTo>
                      <a:pt x="2952750" y="1110614"/>
                    </a:lnTo>
                  </a:path>
                </a:pathLst>
              </a:custGeom>
              <a:solidFill>
                <a:sysClr val="window" lastClr="FFFFFF">
                  <a:lumMod val="7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37" name="正方形/長方形 936"/>
              <p:cNvSpPr/>
              <p:nvPr/>
            </p:nvSpPr>
            <p:spPr>
              <a:xfrm>
                <a:off x="3574732" y="2392680"/>
                <a:ext cx="2952750" cy="85725"/>
              </a:xfrm>
              <a:prstGeom prst="rect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38" name="正方形/長方形 937"/>
              <p:cNvSpPr/>
              <p:nvPr/>
            </p:nvSpPr>
            <p:spPr>
              <a:xfrm>
                <a:off x="3472815" y="2339340"/>
                <a:ext cx="3156585" cy="72390"/>
              </a:xfrm>
              <a:prstGeom prst="rect">
                <a:avLst/>
              </a:prstGeom>
              <a:solidFill>
                <a:sysClr val="window" lastClr="FFFFFF">
                  <a:lumMod val="5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939" name="グループ化 938"/>
              <p:cNvGrpSpPr/>
              <p:nvPr/>
            </p:nvGrpSpPr>
            <p:grpSpPr>
              <a:xfrm>
                <a:off x="5759995" y="835299"/>
                <a:ext cx="648248" cy="1502771"/>
                <a:chOff x="5752655" y="2628900"/>
                <a:chExt cx="736175" cy="1706603"/>
              </a:xfrm>
            </p:grpSpPr>
            <p:grpSp>
              <p:nvGrpSpPr>
                <p:cNvPr id="950" name="グループ化 949"/>
                <p:cNvGrpSpPr/>
                <p:nvPr/>
              </p:nvGrpSpPr>
              <p:grpSpPr>
                <a:xfrm rot="20088943">
                  <a:off x="6208427" y="2778396"/>
                  <a:ext cx="115785" cy="821872"/>
                  <a:chOff x="5994400" y="2076450"/>
                  <a:chExt cx="336550" cy="673100"/>
                </a:xfrm>
              </p:grpSpPr>
              <p:sp>
                <p:nvSpPr>
                  <p:cNvPr id="960" name="片側の 2 つの角を丸めた四角形 959"/>
                  <p:cNvSpPr/>
                  <p:nvPr/>
                </p:nvSpPr>
                <p:spPr>
                  <a:xfrm>
                    <a:off x="5994400" y="2076450"/>
                    <a:ext cx="336550" cy="673100"/>
                  </a:xfrm>
                  <a:prstGeom prst="round2SameRect">
                    <a:avLst/>
                  </a:prstGeom>
                  <a:solidFill>
                    <a:srgbClr val="E7E6E6">
                      <a:lumMod val="25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961" name="片側の 2 つの角を丸めた四角形 960"/>
                  <p:cNvSpPr/>
                  <p:nvPr/>
                </p:nvSpPr>
                <p:spPr>
                  <a:xfrm>
                    <a:off x="6103609" y="2076450"/>
                    <a:ext cx="118133" cy="673100"/>
                  </a:xfrm>
                  <a:prstGeom prst="round2SameRect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951" name="グループ化 950"/>
                <p:cNvGrpSpPr/>
                <p:nvPr/>
              </p:nvGrpSpPr>
              <p:grpSpPr>
                <a:xfrm rot="1800000">
                  <a:off x="5902530" y="2628900"/>
                  <a:ext cx="218212" cy="643188"/>
                  <a:chOff x="5902530" y="2628900"/>
                  <a:chExt cx="218212" cy="643188"/>
                </a:xfrm>
              </p:grpSpPr>
              <p:sp>
                <p:nvSpPr>
                  <p:cNvPr id="956" name="円/楕円 955"/>
                  <p:cNvSpPr/>
                  <p:nvPr/>
                </p:nvSpPr>
                <p:spPr>
                  <a:xfrm>
                    <a:off x="5902530" y="3053876"/>
                    <a:ext cx="218212" cy="218212"/>
                  </a:xfrm>
                  <a:prstGeom prst="ellipse">
                    <a:avLst/>
                  </a:prstGeom>
                  <a:solidFill>
                    <a:srgbClr val="FFFF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957" name="グループ化 956"/>
                  <p:cNvGrpSpPr/>
                  <p:nvPr/>
                </p:nvGrpSpPr>
                <p:grpSpPr>
                  <a:xfrm>
                    <a:off x="5953743" y="2628900"/>
                    <a:ext cx="115785" cy="224972"/>
                    <a:chOff x="5994400" y="2076450"/>
                    <a:chExt cx="336550" cy="673100"/>
                  </a:xfrm>
                </p:grpSpPr>
                <p:sp>
                  <p:nvSpPr>
                    <p:cNvPr id="958" name="片側の 2 つの角を丸めた四角形 957"/>
                    <p:cNvSpPr/>
                    <p:nvPr/>
                  </p:nvSpPr>
                  <p:spPr>
                    <a:xfrm>
                      <a:off x="5994400" y="2076450"/>
                      <a:ext cx="336550" cy="673100"/>
                    </a:xfrm>
                    <a:prstGeom prst="round2SameRect">
                      <a:avLst/>
                    </a:prstGeom>
                    <a:solidFill>
                      <a:srgbClr val="E7E6E6">
                        <a:lumMod val="25000"/>
                      </a:srgb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959" name="片側の 2 つの角を丸めた四角形 958"/>
                    <p:cNvSpPr/>
                    <p:nvPr/>
                  </p:nvSpPr>
                  <p:spPr>
                    <a:xfrm>
                      <a:off x="6103609" y="2076450"/>
                      <a:ext cx="118133" cy="673100"/>
                    </a:xfrm>
                    <a:prstGeom prst="round2SameRect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</p:grpSp>
            <p:grpSp>
              <p:nvGrpSpPr>
                <p:cNvPr id="952" name="グループ化 951"/>
                <p:cNvGrpSpPr/>
                <p:nvPr/>
              </p:nvGrpSpPr>
              <p:grpSpPr>
                <a:xfrm>
                  <a:off x="6373045" y="3513631"/>
                  <a:ext cx="115785" cy="821872"/>
                  <a:chOff x="5994400" y="2076450"/>
                  <a:chExt cx="336550" cy="673100"/>
                </a:xfrm>
              </p:grpSpPr>
              <p:sp>
                <p:nvSpPr>
                  <p:cNvPr id="954" name="片側の 2 つの角を丸めた四角形 953"/>
                  <p:cNvSpPr/>
                  <p:nvPr/>
                </p:nvSpPr>
                <p:spPr>
                  <a:xfrm>
                    <a:off x="5994400" y="2076450"/>
                    <a:ext cx="336550" cy="673100"/>
                  </a:xfrm>
                  <a:prstGeom prst="round2SameRect">
                    <a:avLst/>
                  </a:prstGeom>
                  <a:solidFill>
                    <a:srgbClr val="E7E6E6">
                      <a:lumMod val="25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955" name="片側の 2 つの角を丸めた四角形 954"/>
                  <p:cNvSpPr/>
                  <p:nvPr/>
                </p:nvSpPr>
                <p:spPr>
                  <a:xfrm>
                    <a:off x="6103609" y="2076450"/>
                    <a:ext cx="118133" cy="673100"/>
                  </a:xfrm>
                  <a:prstGeom prst="round2SameRect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953" name="台形 952"/>
                <p:cNvSpPr/>
                <p:nvPr/>
              </p:nvSpPr>
              <p:spPr>
                <a:xfrm rot="1800000">
                  <a:off x="5752655" y="2762849"/>
                  <a:ext cx="522514" cy="367405"/>
                </a:xfrm>
                <a:prstGeom prst="trapezoid">
                  <a:avLst>
                    <a:gd name="adj" fmla="val 44519"/>
                  </a:avLst>
                </a:pr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940" name="正方形/長方形 939"/>
              <p:cNvSpPr/>
              <p:nvPr/>
            </p:nvSpPr>
            <p:spPr>
              <a:xfrm>
                <a:off x="5709935" y="2140223"/>
                <a:ext cx="753429" cy="190500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41" name="正方形/長方形 940"/>
              <p:cNvSpPr/>
              <p:nvPr/>
            </p:nvSpPr>
            <p:spPr>
              <a:xfrm>
                <a:off x="5798835" y="1949723"/>
                <a:ext cx="753429" cy="190500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42" name="正方形/長方形 941"/>
              <p:cNvSpPr/>
              <p:nvPr/>
            </p:nvSpPr>
            <p:spPr>
              <a:xfrm rot="6607938">
                <a:off x="5302308" y="1845416"/>
                <a:ext cx="753429" cy="190500"/>
              </a:xfrm>
              <a:prstGeom prst="rect">
                <a:avLst/>
              </a:prstGeom>
              <a:solidFill>
                <a:srgbClr val="70AD47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43" name="正方形/長方形 942"/>
              <p:cNvSpPr/>
              <p:nvPr/>
            </p:nvSpPr>
            <p:spPr>
              <a:xfrm>
                <a:off x="3481085" y="2140223"/>
                <a:ext cx="753429" cy="190500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44" name="正方形/長方形 943"/>
              <p:cNvSpPr/>
              <p:nvPr/>
            </p:nvSpPr>
            <p:spPr>
              <a:xfrm>
                <a:off x="3569985" y="1949723"/>
                <a:ext cx="753429" cy="190500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45" name="正方形/長方形 944"/>
              <p:cNvSpPr/>
              <p:nvPr/>
            </p:nvSpPr>
            <p:spPr>
              <a:xfrm>
                <a:off x="4360560" y="2272664"/>
                <a:ext cx="1023596" cy="67583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46" name="正方形/長方形 945"/>
              <p:cNvSpPr/>
              <p:nvPr/>
            </p:nvSpPr>
            <p:spPr>
              <a:xfrm rot="5400000">
                <a:off x="5028391" y="1911675"/>
                <a:ext cx="753429" cy="109528"/>
              </a:xfrm>
              <a:prstGeom prst="rect">
                <a:avLst/>
              </a:pr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47" name="正方形/長方形 946"/>
              <p:cNvSpPr/>
              <p:nvPr/>
            </p:nvSpPr>
            <p:spPr>
              <a:xfrm rot="5400000">
                <a:off x="4923616" y="1911676"/>
                <a:ext cx="753429" cy="109528"/>
              </a:xfrm>
              <a:prstGeom prst="rect">
                <a:avLst/>
              </a:prstGeom>
              <a:solidFill>
                <a:srgbClr val="70AD47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48" name="正方形/長方形 947"/>
              <p:cNvSpPr/>
              <p:nvPr/>
            </p:nvSpPr>
            <p:spPr>
              <a:xfrm>
                <a:off x="3443669" y="1863529"/>
                <a:ext cx="726855" cy="86194"/>
              </a:xfrm>
              <a:prstGeom prst="rect">
                <a:avLst/>
              </a:prstGeom>
              <a:solidFill>
                <a:srgbClr val="70AD47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49" name="正方形/長方形 948"/>
              <p:cNvSpPr/>
              <p:nvPr/>
            </p:nvSpPr>
            <p:spPr>
              <a:xfrm>
                <a:off x="3605594" y="1777804"/>
                <a:ext cx="726855" cy="86194"/>
              </a:xfrm>
              <a:prstGeom prst="rect">
                <a:avLst/>
              </a:prstGeom>
              <a:solidFill>
                <a:srgbClr val="00206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1023" name="グループ化 1022"/>
          <p:cNvGrpSpPr>
            <a:grpSpLocks noChangeAspect="1"/>
          </p:cNvGrpSpPr>
          <p:nvPr/>
        </p:nvGrpSpPr>
        <p:grpSpPr>
          <a:xfrm>
            <a:off x="318871" y="902039"/>
            <a:ext cx="1873217" cy="1520906"/>
            <a:chOff x="-1182988" y="-370021"/>
            <a:chExt cx="2341521" cy="1901132"/>
          </a:xfrm>
        </p:grpSpPr>
        <p:grpSp>
          <p:nvGrpSpPr>
            <p:cNvPr id="1024" name="グループ化 1023"/>
            <p:cNvGrpSpPr/>
            <p:nvPr/>
          </p:nvGrpSpPr>
          <p:grpSpPr>
            <a:xfrm>
              <a:off x="-671777" y="-370021"/>
              <a:ext cx="983987" cy="1346792"/>
              <a:chOff x="-3978854" y="6457512"/>
              <a:chExt cx="983987" cy="1346792"/>
            </a:xfrm>
          </p:grpSpPr>
          <p:grpSp>
            <p:nvGrpSpPr>
              <p:cNvPr id="1051" name="グループ化 1050"/>
              <p:cNvGrpSpPr/>
              <p:nvPr/>
            </p:nvGrpSpPr>
            <p:grpSpPr>
              <a:xfrm>
                <a:off x="-3773827" y="6457512"/>
                <a:ext cx="719603" cy="1297795"/>
                <a:chOff x="6150075" y="4718582"/>
                <a:chExt cx="719603" cy="1297795"/>
              </a:xfrm>
            </p:grpSpPr>
            <p:sp>
              <p:nvSpPr>
                <p:cNvPr id="1068" name="円/楕円 539"/>
                <p:cNvSpPr/>
                <p:nvPr/>
              </p:nvSpPr>
              <p:spPr>
                <a:xfrm>
                  <a:off x="6202834" y="4899542"/>
                  <a:ext cx="614082" cy="777653"/>
                </a:xfrm>
                <a:prstGeom prst="ellipse">
                  <a:avLst/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69" name="円/楕円 540"/>
                <p:cNvSpPr/>
                <p:nvPr/>
              </p:nvSpPr>
              <p:spPr>
                <a:xfrm>
                  <a:off x="6336754" y="4886783"/>
                  <a:ext cx="346242" cy="745902"/>
                </a:xfrm>
                <a:prstGeom prst="ellipse">
                  <a:avLst/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70" name="フリーフォーム 1069"/>
                <p:cNvSpPr/>
                <p:nvPr/>
              </p:nvSpPr>
              <p:spPr>
                <a:xfrm>
                  <a:off x="6179548" y="4718582"/>
                  <a:ext cx="656620" cy="546108"/>
                </a:xfrm>
                <a:custGeom>
                  <a:avLst/>
                  <a:gdLst>
                    <a:gd name="connsiteX0" fmla="*/ 261635 w 656620"/>
                    <a:gd name="connsiteY0" fmla="*/ 0 h 546108"/>
                    <a:gd name="connsiteX1" fmla="*/ 314364 w 656620"/>
                    <a:gd name="connsiteY1" fmla="*/ 5548 h 546108"/>
                    <a:gd name="connsiteX2" fmla="*/ 328310 w 656620"/>
                    <a:gd name="connsiteY2" fmla="*/ 10066 h 546108"/>
                    <a:gd name="connsiteX3" fmla="*/ 342257 w 656620"/>
                    <a:gd name="connsiteY3" fmla="*/ 5548 h 546108"/>
                    <a:gd name="connsiteX4" fmla="*/ 394985 w 656620"/>
                    <a:gd name="connsiteY4" fmla="*/ 0 h 546108"/>
                    <a:gd name="connsiteX5" fmla="*/ 656620 w 656620"/>
                    <a:gd name="connsiteY5" fmla="*/ 273054 h 546108"/>
                    <a:gd name="connsiteX6" fmla="*/ 394985 w 656620"/>
                    <a:gd name="connsiteY6" fmla="*/ 546108 h 546108"/>
                    <a:gd name="connsiteX7" fmla="*/ 342257 w 656620"/>
                    <a:gd name="connsiteY7" fmla="*/ 540561 h 546108"/>
                    <a:gd name="connsiteX8" fmla="*/ 328310 w 656620"/>
                    <a:gd name="connsiteY8" fmla="*/ 536043 h 546108"/>
                    <a:gd name="connsiteX9" fmla="*/ 314364 w 656620"/>
                    <a:gd name="connsiteY9" fmla="*/ 540561 h 546108"/>
                    <a:gd name="connsiteX10" fmla="*/ 261635 w 656620"/>
                    <a:gd name="connsiteY10" fmla="*/ 546108 h 546108"/>
                    <a:gd name="connsiteX11" fmla="*/ 0 w 656620"/>
                    <a:gd name="connsiteY11" fmla="*/ 273054 h 546108"/>
                    <a:gd name="connsiteX12" fmla="*/ 261635 w 656620"/>
                    <a:gd name="connsiteY12" fmla="*/ 0 h 5461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656620" h="546108">
                      <a:moveTo>
                        <a:pt x="261635" y="0"/>
                      </a:moveTo>
                      <a:cubicBezTo>
                        <a:pt x="279697" y="0"/>
                        <a:pt x="297332" y="1910"/>
                        <a:pt x="314364" y="5548"/>
                      </a:cubicBezTo>
                      <a:lnTo>
                        <a:pt x="328310" y="10066"/>
                      </a:lnTo>
                      <a:lnTo>
                        <a:pt x="342257" y="5548"/>
                      </a:lnTo>
                      <a:cubicBezTo>
                        <a:pt x="359288" y="1910"/>
                        <a:pt x="376923" y="0"/>
                        <a:pt x="394985" y="0"/>
                      </a:cubicBezTo>
                      <a:cubicBezTo>
                        <a:pt x="539482" y="0"/>
                        <a:pt x="656620" y="122250"/>
                        <a:pt x="656620" y="273054"/>
                      </a:cubicBezTo>
                      <a:cubicBezTo>
                        <a:pt x="656620" y="423858"/>
                        <a:pt x="539482" y="546108"/>
                        <a:pt x="394985" y="546108"/>
                      </a:cubicBezTo>
                      <a:cubicBezTo>
                        <a:pt x="376923" y="546108"/>
                        <a:pt x="359288" y="544198"/>
                        <a:pt x="342257" y="540561"/>
                      </a:cubicBezTo>
                      <a:lnTo>
                        <a:pt x="328310" y="536043"/>
                      </a:lnTo>
                      <a:lnTo>
                        <a:pt x="314364" y="540561"/>
                      </a:lnTo>
                      <a:cubicBezTo>
                        <a:pt x="297332" y="544198"/>
                        <a:pt x="279697" y="546108"/>
                        <a:pt x="261635" y="546108"/>
                      </a:cubicBezTo>
                      <a:cubicBezTo>
                        <a:pt x="117138" y="546108"/>
                        <a:pt x="0" y="423858"/>
                        <a:pt x="0" y="273054"/>
                      </a:cubicBezTo>
                      <a:cubicBezTo>
                        <a:pt x="0" y="122250"/>
                        <a:pt x="117138" y="0"/>
                        <a:pt x="261635" y="0"/>
                      </a:cubicBezTo>
                      <a:close/>
                    </a:path>
                  </a:pathLst>
                </a:custGeom>
                <a:solidFill>
                  <a:srgbClr val="ED7D31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71" name="片側の 2 つの角を丸めた四角形 1070"/>
                <p:cNvSpPr/>
                <p:nvPr/>
              </p:nvSpPr>
              <p:spPr>
                <a:xfrm rot="10800000">
                  <a:off x="6439886" y="5319902"/>
                  <a:ext cx="139982" cy="24436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72" name="円/楕円 544"/>
                <p:cNvSpPr/>
                <p:nvPr/>
              </p:nvSpPr>
              <p:spPr>
                <a:xfrm rot="20700000">
                  <a:off x="6150075" y="5036229"/>
                  <a:ext cx="174935" cy="214313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73" name="円/楕円 545"/>
                <p:cNvSpPr/>
                <p:nvPr/>
              </p:nvSpPr>
              <p:spPr>
                <a:xfrm rot="900000" flipH="1">
                  <a:off x="6694743" y="5036230"/>
                  <a:ext cx="174935" cy="214313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74" name="円/楕円 546"/>
                <p:cNvSpPr/>
                <p:nvPr/>
              </p:nvSpPr>
              <p:spPr>
                <a:xfrm>
                  <a:off x="6233569" y="4795543"/>
                  <a:ext cx="552614" cy="633231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75" name="月 1074"/>
                <p:cNvSpPr/>
                <p:nvPr/>
              </p:nvSpPr>
              <p:spPr>
                <a:xfrm>
                  <a:off x="6215740" y="4864617"/>
                  <a:ext cx="80658" cy="572828"/>
                </a:xfrm>
                <a:prstGeom prst="moon">
                  <a:avLst>
                    <a:gd name="adj" fmla="val 57905"/>
                  </a:avLst>
                </a:pr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76" name="月 1075"/>
                <p:cNvSpPr/>
                <p:nvPr/>
              </p:nvSpPr>
              <p:spPr>
                <a:xfrm flipH="1">
                  <a:off x="6724504" y="4864617"/>
                  <a:ext cx="80658" cy="572828"/>
                </a:xfrm>
                <a:prstGeom prst="moon">
                  <a:avLst>
                    <a:gd name="adj" fmla="val 57905"/>
                  </a:avLst>
                </a:pr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77" name="月 1076"/>
                <p:cNvSpPr/>
                <p:nvPr/>
              </p:nvSpPr>
              <p:spPr>
                <a:xfrm rot="1800000">
                  <a:off x="6224597" y="4735908"/>
                  <a:ext cx="128812" cy="409509"/>
                </a:xfrm>
                <a:prstGeom prst="moon">
                  <a:avLst>
                    <a:gd name="adj" fmla="val 51501"/>
                  </a:avLst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78" name="月 1077"/>
                <p:cNvSpPr/>
                <p:nvPr/>
              </p:nvSpPr>
              <p:spPr>
                <a:xfrm rot="19800000" flipH="1">
                  <a:off x="6668840" y="4735908"/>
                  <a:ext cx="128812" cy="409509"/>
                </a:xfrm>
                <a:prstGeom prst="moon">
                  <a:avLst>
                    <a:gd name="adj" fmla="val 51501"/>
                  </a:avLst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79" name="月 1078"/>
                <p:cNvSpPr/>
                <p:nvPr/>
              </p:nvSpPr>
              <p:spPr>
                <a:xfrm rot="1800000">
                  <a:off x="6301626" y="4739653"/>
                  <a:ext cx="102413" cy="343879"/>
                </a:xfrm>
                <a:prstGeom prst="moon">
                  <a:avLst>
                    <a:gd name="adj" fmla="val 68666"/>
                  </a:avLst>
                </a:pr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80" name="月 1079"/>
                <p:cNvSpPr/>
                <p:nvPr/>
              </p:nvSpPr>
              <p:spPr>
                <a:xfrm rot="19800000" flipH="1">
                  <a:off x="6613858" y="4739651"/>
                  <a:ext cx="102413" cy="343879"/>
                </a:xfrm>
                <a:prstGeom prst="moon">
                  <a:avLst>
                    <a:gd name="adj" fmla="val 68666"/>
                  </a:avLst>
                </a:pr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81" name="月 1080"/>
                <p:cNvSpPr/>
                <p:nvPr/>
              </p:nvSpPr>
              <p:spPr>
                <a:xfrm rot="1800000">
                  <a:off x="6368834" y="4748661"/>
                  <a:ext cx="85804" cy="255580"/>
                </a:xfrm>
                <a:prstGeom prst="moon">
                  <a:avLst>
                    <a:gd name="adj" fmla="val 68666"/>
                  </a:avLst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82" name="月 1081"/>
                <p:cNvSpPr/>
                <p:nvPr/>
              </p:nvSpPr>
              <p:spPr>
                <a:xfrm rot="19800000" flipH="1">
                  <a:off x="6565996" y="4748663"/>
                  <a:ext cx="85804" cy="255580"/>
                </a:xfrm>
                <a:prstGeom prst="moon">
                  <a:avLst>
                    <a:gd name="adj" fmla="val 68666"/>
                  </a:avLst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83" name="月 1082"/>
                <p:cNvSpPr/>
                <p:nvPr/>
              </p:nvSpPr>
              <p:spPr>
                <a:xfrm rot="5400000">
                  <a:off x="6352922" y="4863952"/>
                  <a:ext cx="60416" cy="204442"/>
                </a:xfrm>
                <a:prstGeom prst="moon">
                  <a:avLst/>
                </a:prstGeom>
                <a:solidFill>
                  <a:srgbClr val="CC66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84" name="円/楕円 609"/>
                <p:cNvSpPr/>
                <p:nvPr/>
              </p:nvSpPr>
              <p:spPr>
                <a:xfrm>
                  <a:off x="6308072" y="5036444"/>
                  <a:ext cx="150117" cy="127019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85" name="月 1084"/>
                <p:cNvSpPr/>
                <p:nvPr/>
              </p:nvSpPr>
              <p:spPr>
                <a:xfrm rot="5400000">
                  <a:off x="6357750" y="4981004"/>
                  <a:ext cx="50761" cy="146551"/>
                </a:xfrm>
                <a:prstGeom prst="moon">
                  <a:avLst/>
                </a:prstGeom>
                <a:solidFill>
                  <a:srgbClr val="00B0F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86" name="円/楕円 612"/>
                <p:cNvSpPr/>
                <p:nvPr/>
              </p:nvSpPr>
              <p:spPr>
                <a:xfrm>
                  <a:off x="6338059" y="5054279"/>
                  <a:ext cx="90142" cy="85658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87" name="円/楕円 616"/>
                <p:cNvSpPr/>
                <p:nvPr/>
              </p:nvSpPr>
              <p:spPr>
                <a:xfrm>
                  <a:off x="6359074" y="5073511"/>
                  <a:ext cx="48112" cy="45719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88" name="月 1087"/>
                <p:cNvSpPr/>
                <p:nvPr/>
              </p:nvSpPr>
              <p:spPr>
                <a:xfrm rot="5400000">
                  <a:off x="6626766" y="4863952"/>
                  <a:ext cx="60416" cy="204442"/>
                </a:xfrm>
                <a:prstGeom prst="moon">
                  <a:avLst/>
                </a:prstGeom>
                <a:solidFill>
                  <a:srgbClr val="CC66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89" name="円/楕円 619"/>
                <p:cNvSpPr/>
                <p:nvPr/>
              </p:nvSpPr>
              <p:spPr>
                <a:xfrm>
                  <a:off x="6581916" y="5036444"/>
                  <a:ext cx="150117" cy="127019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90" name="月 1089"/>
                <p:cNvSpPr/>
                <p:nvPr/>
              </p:nvSpPr>
              <p:spPr>
                <a:xfrm rot="5400000">
                  <a:off x="6631594" y="4981004"/>
                  <a:ext cx="50761" cy="146551"/>
                </a:xfrm>
                <a:prstGeom prst="moon">
                  <a:avLst/>
                </a:prstGeom>
                <a:solidFill>
                  <a:srgbClr val="00B0F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91" name="円/楕円 631"/>
                <p:cNvSpPr/>
                <p:nvPr/>
              </p:nvSpPr>
              <p:spPr>
                <a:xfrm>
                  <a:off x="6611903" y="5054279"/>
                  <a:ext cx="90142" cy="85658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92" name="円/楕円 641"/>
                <p:cNvSpPr/>
                <p:nvPr/>
              </p:nvSpPr>
              <p:spPr>
                <a:xfrm>
                  <a:off x="6632918" y="5073511"/>
                  <a:ext cx="48112" cy="45719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93" name="円/楕円 632"/>
                <p:cNvSpPr/>
                <p:nvPr/>
              </p:nvSpPr>
              <p:spPr>
                <a:xfrm>
                  <a:off x="6467592" y="5230743"/>
                  <a:ext cx="84568" cy="27721"/>
                </a:xfrm>
                <a:custGeom>
                  <a:avLst/>
                  <a:gdLst>
                    <a:gd name="connsiteX0" fmla="*/ 0 w 84568"/>
                    <a:gd name="connsiteY0" fmla="*/ 22860 h 45719"/>
                    <a:gd name="connsiteX1" fmla="*/ 42284 w 84568"/>
                    <a:gd name="connsiteY1" fmla="*/ 0 h 45719"/>
                    <a:gd name="connsiteX2" fmla="*/ 84568 w 84568"/>
                    <a:gd name="connsiteY2" fmla="*/ 22860 h 45719"/>
                    <a:gd name="connsiteX3" fmla="*/ 42284 w 84568"/>
                    <a:gd name="connsiteY3" fmla="*/ 45720 h 45719"/>
                    <a:gd name="connsiteX4" fmla="*/ 0 w 84568"/>
                    <a:gd name="connsiteY4" fmla="*/ 22860 h 45719"/>
                    <a:gd name="connsiteX0" fmla="*/ 0 w 84568"/>
                    <a:gd name="connsiteY0" fmla="*/ 22860 h 45720"/>
                    <a:gd name="connsiteX1" fmla="*/ 42284 w 84568"/>
                    <a:gd name="connsiteY1" fmla="*/ 0 h 45720"/>
                    <a:gd name="connsiteX2" fmla="*/ 84568 w 84568"/>
                    <a:gd name="connsiteY2" fmla="*/ 22860 h 45720"/>
                    <a:gd name="connsiteX3" fmla="*/ 42284 w 84568"/>
                    <a:gd name="connsiteY3" fmla="*/ 45720 h 45720"/>
                    <a:gd name="connsiteX4" fmla="*/ 0 w 84568"/>
                    <a:gd name="connsiteY4" fmla="*/ 22860 h 45720"/>
                    <a:gd name="connsiteX0" fmla="*/ 0 w 84568"/>
                    <a:gd name="connsiteY0" fmla="*/ 22860 h 45720"/>
                    <a:gd name="connsiteX1" fmla="*/ 42284 w 84568"/>
                    <a:gd name="connsiteY1" fmla="*/ 0 h 45720"/>
                    <a:gd name="connsiteX2" fmla="*/ 84568 w 84568"/>
                    <a:gd name="connsiteY2" fmla="*/ 22860 h 45720"/>
                    <a:gd name="connsiteX3" fmla="*/ 42284 w 84568"/>
                    <a:gd name="connsiteY3" fmla="*/ 45720 h 45720"/>
                    <a:gd name="connsiteX4" fmla="*/ 0 w 84568"/>
                    <a:gd name="connsiteY4" fmla="*/ 22860 h 45720"/>
                    <a:gd name="connsiteX0" fmla="*/ 0 w 84568"/>
                    <a:gd name="connsiteY0" fmla="*/ 4861 h 27721"/>
                    <a:gd name="connsiteX1" fmla="*/ 42284 w 84568"/>
                    <a:gd name="connsiteY1" fmla="*/ 8195 h 27721"/>
                    <a:gd name="connsiteX2" fmla="*/ 84568 w 84568"/>
                    <a:gd name="connsiteY2" fmla="*/ 4861 h 27721"/>
                    <a:gd name="connsiteX3" fmla="*/ 42284 w 84568"/>
                    <a:gd name="connsiteY3" fmla="*/ 27721 h 27721"/>
                    <a:gd name="connsiteX4" fmla="*/ 0 w 84568"/>
                    <a:gd name="connsiteY4" fmla="*/ 4861 h 277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4568" h="27721">
                      <a:moveTo>
                        <a:pt x="0" y="4861"/>
                      </a:moveTo>
                      <a:cubicBezTo>
                        <a:pt x="0" y="-7764"/>
                        <a:pt x="18931" y="8195"/>
                        <a:pt x="42284" y="8195"/>
                      </a:cubicBezTo>
                      <a:cubicBezTo>
                        <a:pt x="65637" y="8195"/>
                        <a:pt x="84568" y="-7764"/>
                        <a:pt x="84568" y="4861"/>
                      </a:cubicBezTo>
                      <a:cubicBezTo>
                        <a:pt x="84568" y="17486"/>
                        <a:pt x="65637" y="27721"/>
                        <a:pt x="42284" y="27721"/>
                      </a:cubicBezTo>
                      <a:cubicBezTo>
                        <a:pt x="18931" y="27721"/>
                        <a:pt x="0" y="17486"/>
                        <a:pt x="0" y="4861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94" name="片側の 2 つの角を丸めた四角形 1093"/>
                <p:cNvSpPr/>
                <p:nvPr/>
              </p:nvSpPr>
              <p:spPr>
                <a:xfrm>
                  <a:off x="6230227" y="5473933"/>
                  <a:ext cx="562934" cy="502092"/>
                </a:xfrm>
                <a:prstGeom prst="round2SameRect">
                  <a:avLst>
                    <a:gd name="adj1" fmla="val 41975"/>
                    <a:gd name="adj2" fmla="val 0"/>
                  </a:avLst>
                </a:prstGeom>
                <a:solidFill>
                  <a:srgbClr val="FFCCCC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95" name="フリーフォーム 1094"/>
                <p:cNvSpPr/>
                <p:nvPr/>
              </p:nvSpPr>
              <p:spPr>
                <a:xfrm>
                  <a:off x="6209261" y="5490174"/>
                  <a:ext cx="604867" cy="526203"/>
                </a:xfrm>
                <a:custGeom>
                  <a:avLst/>
                  <a:gdLst>
                    <a:gd name="connsiteX0" fmla="*/ 141626 w 604867"/>
                    <a:gd name="connsiteY0" fmla="*/ 0 h 526203"/>
                    <a:gd name="connsiteX1" fmla="*/ 302434 w 604867"/>
                    <a:gd name="connsiteY1" fmla="*/ 456550 h 526203"/>
                    <a:gd name="connsiteX2" fmla="*/ 463242 w 604867"/>
                    <a:gd name="connsiteY2" fmla="*/ 1 h 526203"/>
                    <a:gd name="connsiteX3" fmla="*/ 476513 w 604867"/>
                    <a:gd name="connsiteY3" fmla="*/ 4120 h 526203"/>
                    <a:gd name="connsiteX4" fmla="*/ 604867 w 604867"/>
                    <a:gd name="connsiteY4" fmla="*/ 197761 h 526203"/>
                    <a:gd name="connsiteX5" fmla="*/ 604867 w 604867"/>
                    <a:gd name="connsiteY5" fmla="*/ 526203 h 526203"/>
                    <a:gd name="connsiteX6" fmla="*/ 0 w 604867"/>
                    <a:gd name="connsiteY6" fmla="*/ 526203 h 526203"/>
                    <a:gd name="connsiteX7" fmla="*/ 0 w 604867"/>
                    <a:gd name="connsiteY7" fmla="*/ 197761 h 526203"/>
                    <a:gd name="connsiteX8" fmla="*/ 128354 w 604867"/>
                    <a:gd name="connsiteY8" fmla="*/ 4120 h 5262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04867" h="526203">
                      <a:moveTo>
                        <a:pt x="141626" y="0"/>
                      </a:moveTo>
                      <a:lnTo>
                        <a:pt x="302434" y="456550"/>
                      </a:lnTo>
                      <a:lnTo>
                        <a:pt x="463242" y="1"/>
                      </a:lnTo>
                      <a:lnTo>
                        <a:pt x="476513" y="4120"/>
                      </a:lnTo>
                      <a:cubicBezTo>
                        <a:pt x="551942" y="36024"/>
                        <a:pt x="604867" y="110712"/>
                        <a:pt x="604867" y="197761"/>
                      </a:cubicBezTo>
                      <a:lnTo>
                        <a:pt x="604867" y="526203"/>
                      </a:lnTo>
                      <a:lnTo>
                        <a:pt x="0" y="526203"/>
                      </a:lnTo>
                      <a:lnTo>
                        <a:pt x="0" y="197761"/>
                      </a:lnTo>
                      <a:cubicBezTo>
                        <a:pt x="0" y="110712"/>
                        <a:pt x="52926" y="36024"/>
                        <a:pt x="128354" y="4120"/>
                      </a:cubicBezTo>
                      <a:close/>
                    </a:path>
                  </a:pathLst>
                </a:custGeom>
                <a:solidFill>
                  <a:srgbClr val="FF33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96" name="直角三角形 1095"/>
                <p:cNvSpPr/>
                <p:nvPr/>
              </p:nvSpPr>
              <p:spPr>
                <a:xfrm rot="5400000">
                  <a:off x="6346055" y="5481430"/>
                  <a:ext cx="166542" cy="149231"/>
                </a:xfrm>
                <a:prstGeom prst="rtTriangle">
                  <a:avLst/>
                </a:prstGeom>
                <a:solidFill>
                  <a:srgbClr val="FFCCCC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97" name="直角三角形 1096"/>
                <p:cNvSpPr/>
                <p:nvPr/>
              </p:nvSpPr>
              <p:spPr>
                <a:xfrm rot="16200000" flipH="1">
                  <a:off x="6510792" y="5481430"/>
                  <a:ext cx="166542" cy="149231"/>
                </a:xfrm>
                <a:prstGeom prst="rtTriangle">
                  <a:avLst/>
                </a:prstGeom>
                <a:solidFill>
                  <a:srgbClr val="FFCCCC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98" name="円/楕円 4"/>
                <p:cNvSpPr/>
                <p:nvPr/>
              </p:nvSpPr>
              <p:spPr>
                <a:xfrm>
                  <a:off x="6435771" y="5313020"/>
                  <a:ext cx="148210" cy="4571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4934" h="36810">
                      <a:moveTo>
                        <a:pt x="0" y="0"/>
                      </a:moveTo>
                      <a:cubicBezTo>
                        <a:pt x="27202" y="6486"/>
                        <a:pt x="60957" y="9752"/>
                        <a:pt x="97467" y="9752"/>
                      </a:cubicBezTo>
                      <a:cubicBezTo>
                        <a:pt x="133977" y="9752"/>
                        <a:pt x="167732" y="6486"/>
                        <a:pt x="194934" y="0"/>
                      </a:cubicBezTo>
                      <a:cubicBezTo>
                        <a:pt x="186588" y="21408"/>
                        <a:pt x="146006" y="36810"/>
                        <a:pt x="97467" y="36810"/>
                      </a:cubicBezTo>
                      <a:cubicBezTo>
                        <a:pt x="48928" y="36810"/>
                        <a:pt x="8346" y="21408"/>
                        <a:pt x="0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1052" name="グループ化 1051"/>
              <p:cNvGrpSpPr/>
              <p:nvPr/>
            </p:nvGrpSpPr>
            <p:grpSpPr>
              <a:xfrm rot="18743687">
                <a:off x="-3396286" y="6986402"/>
                <a:ext cx="408478" cy="244130"/>
                <a:chOff x="4977722" y="1773447"/>
                <a:chExt cx="775885" cy="463713"/>
              </a:xfrm>
            </p:grpSpPr>
            <p:sp>
              <p:nvSpPr>
                <p:cNvPr id="1066" name="角丸四角形 1065"/>
                <p:cNvSpPr/>
                <p:nvPr/>
              </p:nvSpPr>
              <p:spPr>
                <a:xfrm rot="20806094">
                  <a:off x="5433193" y="1914058"/>
                  <a:ext cx="320414" cy="10160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67" name="フリーフォーム 1066"/>
                <p:cNvSpPr/>
                <p:nvPr/>
              </p:nvSpPr>
              <p:spPr>
                <a:xfrm rot="11700000">
                  <a:off x="4977722" y="1773447"/>
                  <a:ext cx="666875" cy="463713"/>
                </a:xfrm>
                <a:custGeom>
                  <a:avLst/>
                  <a:gdLst>
                    <a:gd name="connsiteX0" fmla="*/ 720505 w 759541"/>
                    <a:gd name="connsiteY0" fmla="*/ 291453 h 426445"/>
                    <a:gd name="connsiteX1" fmla="*/ 663874 w 759541"/>
                    <a:gd name="connsiteY1" fmla="*/ 292877 h 426445"/>
                    <a:gd name="connsiteX2" fmla="*/ 467036 w 759541"/>
                    <a:gd name="connsiteY2" fmla="*/ 217085 h 426445"/>
                    <a:gd name="connsiteX3" fmla="*/ 460311 w 759541"/>
                    <a:gd name="connsiteY3" fmla="*/ 220425 h 426445"/>
                    <a:gd name="connsiteX4" fmla="*/ 244987 w 759541"/>
                    <a:gd name="connsiteY4" fmla="*/ 278121 h 426445"/>
                    <a:gd name="connsiteX5" fmla="*/ 116682 w 759541"/>
                    <a:gd name="connsiteY5" fmla="*/ 406426 h 426445"/>
                    <a:gd name="connsiteX6" fmla="*/ 20019 w 759541"/>
                    <a:gd name="connsiteY6" fmla="*/ 406426 h 426445"/>
                    <a:gd name="connsiteX7" fmla="*/ 20019 w 759541"/>
                    <a:gd name="connsiteY7" fmla="*/ 406425 h 426445"/>
                    <a:gd name="connsiteX8" fmla="*/ 20019 w 759541"/>
                    <a:gd name="connsiteY8" fmla="*/ 309762 h 426445"/>
                    <a:gd name="connsiteX9" fmla="*/ 159327 w 759541"/>
                    <a:gd name="connsiteY9" fmla="*/ 170455 h 426445"/>
                    <a:gd name="connsiteX10" fmla="*/ 181939 w 759541"/>
                    <a:gd name="connsiteY10" fmla="*/ 155440 h 426445"/>
                    <a:gd name="connsiteX11" fmla="*/ 195031 w 759541"/>
                    <a:gd name="connsiteY11" fmla="*/ 152893 h 426445"/>
                    <a:gd name="connsiteX12" fmla="*/ 207757 w 759541"/>
                    <a:gd name="connsiteY12" fmla="*/ 146571 h 426445"/>
                    <a:gd name="connsiteX13" fmla="*/ 284288 w 759541"/>
                    <a:gd name="connsiteY13" fmla="*/ 126065 h 426445"/>
                    <a:gd name="connsiteX14" fmla="*/ 284288 w 759541"/>
                    <a:gd name="connsiteY14" fmla="*/ 85297 h 426445"/>
                    <a:gd name="connsiteX15" fmla="*/ 369585 w 759541"/>
                    <a:gd name="connsiteY15" fmla="*/ 0 h 426445"/>
                    <a:gd name="connsiteX16" fmla="*/ 527838 w 759541"/>
                    <a:gd name="connsiteY16" fmla="*/ 0 h 426445"/>
                    <a:gd name="connsiteX17" fmla="*/ 613135 w 759541"/>
                    <a:gd name="connsiteY17" fmla="*/ 85297 h 426445"/>
                    <a:gd name="connsiteX18" fmla="*/ 613135 w 759541"/>
                    <a:gd name="connsiteY18" fmla="*/ 114716 h 426445"/>
                    <a:gd name="connsiteX19" fmla="*/ 717066 w 759541"/>
                    <a:gd name="connsiteY19" fmla="*/ 154735 h 426445"/>
                    <a:gd name="connsiteX20" fmla="*/ 758116 w 759541"/>
                    <a:gd name="connsiteY20" fmla="*/ 193772 h 426445"/>
                    <a:gd name="connsiteX21" fmla="*/ 759541 w 759541"/>
                    <a:gd name="connsiteY21" fmla="*/ 250402 h 426445"/>
                    <a:gd name="connsiteX22" fmla="*/ 743761 w 759541"/>
                    <a:gd name="connsiteY22" fmla="*/ 275197 h 426445"/>
                    <a:gd name="connsiteX23" fmla="*/ 720505 w 759541"/>
                    <a:gd name="connsiteY23" fmla="*/ 291453 h 426445"/>
                    <a:gd name="connsiteX0" fmla="*/ 720505 w 759541"/>
                    <a:gd name="connsiteY0" fmla="*/ 291453 h 426445"/>
                    <a:gd name="connsiteX1" fmla="*/ 663874 w 759541"/>
                    <a:gd name="connsiteY1" fmla="*/ 292877 h 426445"/>
                    <a:gd name="connsiteX2" fmla="*/ 467036 w 759541"/>
                    <a:gd name="connsiteY2" fmla="*/ 217085 h 426445"/>
                    <a:gd name="connsiteX3" fmla="*/ 460311 w 759541"/>
                    <a:gd name="connsiteY3" fmla="*/ 220425 h 426445"/>
                    <a:gd name="connsiteX4" fmla="*/ 244987 w 759541"/>
                    <a:gd name="connsiteY4" fmla="*/ 278121 h 426445"/>
                    <a:gd name="connsiteX5" fmla="*/ 116682 w 759541"/>
                    <a:gd name="connsiteY5" fmla="*/ 406426 h 426445"/>
                    <a:gd name="connsiteX6" fmla="*/ 20019 w 759541"/>
                    <a:gd name="connsiteY6" fmla="*/ 406426 h 426445"/>
                    <a:gd name="connsiteX7" fmla="*/ 20019 w 759541"/>
                    <a:gd name="connsiteY7" fmla="*/ 406425 h 426445"/>
                    <a:gd name="connsiteX8" fmla="*/ 20019 w 759541"/>
                    <a:gd name="connsiteY8" fmla="*/ 309762 h 426445"/>
                    <a:gd name="connsiteX9" fmla="*/ 159327 w 759541"/>
                    <a:gd name="connsiteY9" fmla="*/ 170455 h 426445"/>
                    <a:gd name="connsiteX10" fmla="*/ 181939 w 759541"/>
                    <a:gd name="connsiteY10" fmla="*/ 155440 h 426445"/>
                    <a:gd name="connsiteX11" fmla="*/ 195031 w 759541"/>
                    <a:gd name="connsiteY11" fmla="*/ 152893 h 426445"/>
                    <a:gd name="connsiteX12" fmla="*/ 207757 w 759541"/>
                    <a:gd name="connsiteY12" fmla="*/ 146571 h 426445"/>
                    <a:gd name="connsiteX13" fmla="*/ 284288 w 759541"/>
                    <a:gd name="connsiteY13" fmla="*/ 126065 h 426445"/>
                    <a:gd name="connsiteX14" fmla="*/ 284288 w 759541"/>
                    <a:gd name="connsiteY14" fmla="*/ 85297 h 426445"/>
                    <a:gd name="connsiteX15" fmla="*/ 527838 w 759541"/>
                    <a:gd name="connsiteY15" fmla="*/ 0 h 426445"/>
                    <a:gd name="connsiteX16" fmla="*/ 613135 w 759541"/>
                    <a:gd name="connsiteY16" fmla="*/ 85297 h 426445"/>
                    <a:gd name="connsiteX17" fmla="*/ 613135 w 759541"/>
                    <a:gd name="connsiteY17" fmla="*/ 114716 h 426445"/>
                    <a:gd name="connsiteX18" fmla="*/ 717066 w 759541"/>
                    <a:gd name="connsiteY18" fmla="*/ 154735 h 426445"/>
                    <a:gd name="connsiteX19" fmla="*/ 758116 w 759541"/>
                    <a:gd name="connsiteY19" fmla="*/ 193772 h 426445"/>
                    <a:gd name="connsiteX20" fmla="*/ 759541 w 759541"/>
                    <a:gd name="connsiteY20" fmla="*/ 250402 h 426445"/>
                    <a:gd name="connsiteX21" fmla="*/ 743761 w 759541"/>
                    <a:gd name="connsiteY21" fmla="*/ 275197 h 426445"/>
                    <a:gd name="connsiteX22" fmla="*/ 720505 w 759541"/>
                    <a:gd name="connsiteY22" fmla="*/ 291453 h 426445"/>
                    <a:gd name="connsiteX0" fmla="*/ 720505 w 759541"/>
                    <a:gd name="connsiteY0" fmla="*/ 291453 h 426445"/>
                    <a:gd name="connsiteX1" fmla="*/ 663874 w 759541"/>
                    <a:gd name="connsiteY1" fmla="*/ 292877 h 426445"/>
                    <a:gd name="connsiteX2" fmla="*/ 467036 w 759541"/>
                    <a:gd name="connsiteY2" fmla="*/ 217085 h 426445"/>
                    <a:gd name="connsiteX3" fmla="*/ 460311 w 759541"/>
                    <a:gd name="connsiteY3" fmla="*/ 220425 h 426445"/>
                    <a:gd name="connsiteX4" fmla="*/ 244987 w 759541"/>
                    <a:gd name="connsiteY4" fmla="*/ 278121 h 426445"/>
                    <a:gd name="connsiteX5" fmla="*/ 116682 w 759541"/>
                    <a:gd name="connsiteY5" fmla="*/ 406426 h 426445"/>
                    <a:gd name="connsiteX6" fmla="*/ 20019 w 759541"/>
                    <a:gd name="connsiteY6" fmla="*/ 406426 h 426445"/>
                    <a:gd name="connsiteX7" fmla="*/ 20019 w 759541"/>
                    <a:gd name="connsiteY7" fmla="*/ 406425 h 426445"/>
                    <a:gd name="connsiteX8" fmla="*/ 20019 w 759541"/>
                    <a:gd name="connsiteY8" fmla="*/ 309762 h 426445"/>
                    <a:gd name="connsiteX9" fmla="*/ 159327 w 759541"/>
                    <a:gd name="connsiteY9" fmla="*/ 170455 h 426445"/>
                    <a:gd name="connsiteX10" fmla="*/ 181939 w 759541"/>
                    <a:gd name="connsiteY10" fmla="*/ 155440 h 426445"/>
                    <a:gd name="connsiteX11" fmla="*/ 195031 w 759541"/>
                    <a:gd name="connsiteY11" fmla="*/ 152893 h 426445"/>
                    <a:gd name="connsiteX12" fmla="*/ 207757 w 759541"/>
                    <a:gd name="connsiteY12" fmla="*/ 146571 h 426445"/>
                    <a:gd name="connsiteX13" fmla="*/ 284288 w 759541"/>
                    <a:gd name="connsiteY13" fmla="*/ 126065 h 426445"/>
                    <a:gd name="connsiteX14" fmla="*/ 527838 w 759541"/>
                    <a:gd name="connsiteY14" fmla="*/ 0 h 426445"/>
                    <a:gd name="connsiteX15" fmla="*/ 613135 w 759541"/>
                    <a:gd name="connsiteY15" fmla="*/ 85297 h 426445"/>
                    <a:gd name="connsiteX16" fmla="*/ 613135 w 759541"/>
                    <a:gd name="connsiteY16" fmla="*/ 114716 h 426445"/>
                    <a:gd name="connsiteX17" fmla="*/ 717066 w 759541"/>
                    <a:gd name="connsiteY17" fmla="*/ 154735 h 426445"/>
                    <a:gd name="connsiteX18" fmla="*/ 758116 w 759541"/>
                    <a:gd name="connsiteY18" fmla="*/ 193772 h 426445"/>
                    <a:gd name="connsiteX19" fmla="*/ 759541 w 759541"/>
                    <a:gd name="connsiteY19" fmla="*/ 250402 h 426445"/>
                    <a:gd name="connsiteX20" fmla="*/ 743761 w 759541"/>
                    <a:gd name="connsiteY20" fmla="*/ 275197 h 426445"/>
                    <a:gd name="connsiteX21" fmla="*/ 720505 w 759541"/>
                    <a:gd name="connsiteY21" fmla="*/ 291453 h 426445"/>
                    <a:gd name="connsiteX0" fmla="*/ 720505 w 759541"/>
                    <a:gd name="connsiteY0" fmla="*/ 393142 h 528134"/>
                    <a:gd name="connsiteX1" fmla="*/ 663874 w 759541"/>
                    <a:gd name="connsiteY1" fmla="*/ 394566 h 528134"/>
                    <a:gd name="connsiteX2" fmla="*/ 467036 w 759541"/>
                    <a:gd name="connsiteY2" fmla="*/ 318774 h 528134"/>
                    <a:gd name="connsiteX3" fmla="*/ 460311 w 759541"/>
                    <a:gd name="connsiteY3" fmla="*/ 322114 h 528134"/>
                    <a:gd name="connsiteX4" fmla="*/ 244987 w 759541"/>
                    <a:gd name="connsiteY4" fmla="*/ 379810 h 528134"/>
                    <a:gd name="connsiteX5" fmla="*/ 116682 w 759541"/>
                    <a:gd name="connsiteY5" fmla="*/ 508115 h 528134"/>
                    <a:gd name="connsiteX6" fmla="*/ 20019 w 759541"/>
                    <a:gd name="connsiteY6" fmla="*/ 508115 h 528134"/>
                    <a:gd name="connsiteX7" fmla="*/ 20019 w 759541"/>
                    <a:gd name="connsiteY7" fmla="*/ 508114 h 528134"/>
                    <a:gd name="connsiteX8" fmla="*/ 20019 w 759541"/>
                    <a:gd name="connsiteY8" fmla="*/ 411451 h 528134"/>
                    <a:gd name="connsiteX9" fmla="*/ 159327 w 759541"/>
                    <a:gd name="connsiteY9" fmla="*/ 272144 h 528134"/>
                    <a:gd name="connsiteX10" fmla="*/ 181939 w 759541"/>
                    <a:gd name="connsiteY10" fmla="*/ 257129 h 528134"/>
                    <a:gd name="connsiteX11" fmla="*/ 195031 w 759541"/>
                    <a:gd name="connsiteY11" fmla="*/ 254582 h 528134"/>
                    <a:gd name="connsiteX12" fmla="*/ 207757 w 759541"/>
                    <a:gd name="connsiteY12" fmla="*/ 248260 h 528134"/>
                    <a:gd name="connsiteX13" fmla="*/ 284288 w 759541"/>
                    <a:gd name="connsiteY13" fmla="*/ 227754 h 528134"/>
                    <a:gd name="connsiteX14" fmla="*/ 392119 w 759541"/>
                    <a:gd name="connsiteY14" fmla="*/ 0 h 528134"/>
                    <a:gd name="connsiteX15" fmla="*/ 613135 w 759541"/>
                    <a:gd name="connsiteY15" fmla="*/ 186986 h 528134"/>
                    <a:gd name="connsiteX16" fmla="*/ 613135 w 759541"/>
                    <a:gd name="connsiteY16" fmla="*/ 216405 h 528134"/>
                    <a:gd name="connsiteX17" fmla="*/ 717066 w 759541"/>
                    <a:gd name="connsiteY17" fmla="*/ 256424 h 528134"/>
                    <a:gd name="connsiteX18" fmla="*/ 758116 w 759541"/>
                    <a:gd name="connsiteY18" fmla="*/ 295461 h 528134"/>
                    <a:gd name="connsiteX19" fmla="*/ 759541 w 759541"/>
                    <a:gd name="connsiteY19" fmla="*/ 352091 h 528134"/>
                    <a:gd name="connsiteX20" fmla="*/ 743761 w 759541"/>
                    <a:gd name="connsiteY20" fmla="*/ 376886 h 528134"/>
                    <a:gd name="connsiteX21" fmla="*/ 720505 w 759541"/>
                    <a:gd name="connsiteY21" fmla="*/ 393142 h 528134"/>
                    <a:gd name="connsiteX0" fmla="*/ 720505 w 759541"/>
                    <a:gd name="connsiteY0" fmla="*/ 393157 h 528149"/>
                    <a:gd name="connsiteX1" fmla="*/ 663874 w 759541"/>
                    <a:gd name="connsiteY1" fmla="*/ 394581 h 528149"/>
                    <a:gd name="connsiteX2" fmla="*/ 467036 w 759541"/>
                    <a:gd name="connsiteY2" fmla="*/ 318789 h 528149"/>
                    <a:gd name="connsiteX3" fmla="*/ 460311 w 759541"/>
                    <a:gd name="connsiteY3" fmla="*/ 322129 h 528149"/>
                    <a:gd name="connsiteX4" fmla="*/ 244987 w 759541"/>
                    <a:gd name="connsiteY4" fmla="*/ 379825 h 528149"/>
                    <a:gd name="connsiteX5" fmla="*/ 116682 w 759541"/>
                    <a:gd name="connsiteY5" fmla="*/ 508130 h 528149"/>
                    <a:gd name="connsiteX6" fmla="*/ 20019 w 759541"/>
                    <a:gd name="connsiteY6" fmla="*/ 508130 h 528149"/>
                    <a:gd name="connsiteX7" fmla="*/ 20019 w 759541"/>
                    <a:gd name="connsiteY7" fmla="*/ 508129 h 528149"/>
                    <a:gd name="connsiteX8" fmla="*/ 20019 w 759541"/>
                    <a:gd name="connsiteY8" fmla="*/ 411466 h 528149"/>
                    <a:gd name="connsiteX9" fmla="*/ 159327 w 759541"/>
                    <a:gd name="connsiteY9" fmla="*/ 272159 h 528149"/>
                    <a:gd name="connsiteX10" fmla="*/ 181939 w 759541"/>
                    <a:gd name="connsiteY10" fmla="*/ 257144 h 528149"/>
                    <a:gd name="connsiteX11" fmla="*/ 195031 w 759541"/>
                    <a:gd name="connsiteY11" fmla="*/ 254597 h 528149"/>
                    <a:gd name="connsiteX12" fmla="*/ 207757 w 759541"/>
                    <a:gd name="connsiteY12" fmla="*/ 248275 h 528149"/>
                    <a:gd name="connsiteX13" fmla="*/ 284288 w 759541"/>
                    <a:gd name="connsiteY13" fmla="*/ 227769 h 528149"/>
                    <a:gd name="connsiteX14" fmla="*/ 392119 w 759541"/>
                    <a:gd name="connsiteY14" fmla="*/ 15 h 528149"/>
                    <a:gd name="connsiteX15" fmla="*/ 613135 w 759541"/>
                    <a:gd name="connsiteY15" fmla="*/ 216420 h 528149"/>
                    <a:gd name="connsiteX16" fmla="*/ 717066 w 759541"/>
                    <a:gd name="connsiteY16" fmla="*/ 256439 h 528149"/>
                    <a:gd name="connsiteX17" fmla="*/ 758116 w 759541"/>
                    <a:gd name="connsiteY17" fmla="*/ 295476 h 528149"/>
                    <a:gd name="connsiteX18" fmla="*/ 759541 w 759541"/>
                    <a:gd name="connsiteY18" fmla="*/ 352106 h 528149"/>
                    <a:gd name="connsiteX19" fmla="*/ 743761 w 759541"/>
                    <a:gd name="connsiteY19" fmla="*/ 376901 h 528149"/>
                    <a:gd name="connsiteX20" fmla="*/ 720505 w 759541"/>
                    <a:gd name="connsiteY20" fmla="*/ 393157 h 528149"/>
                    <a:gd name="connsiteX0" fmla="*/ 720505 w 759541"/>
                    <a:gd name="connsiteY0" fmla="*/ 393157 h 528149"/>
                    <a:gd name="connsiteX1" fmla="*/ 663874 w 759541"/>
                    <a:gd name="connsiteY1" fmla="*/ 394581 h 528149"/>
                    <a:gd name="connsiteX2" fmla="*/ 467036 w 759541"/>
                    <a:gd name="connsiteY2" fmla="*/ 318789 h 528149"/>
                    <a:gd name="connsiteX3" fmla="*/ 460311 w 759541"/>
                    <a:gd name="connsiteY3" fmla="*/ 322129 h 528149"/>
                    <a:gd name="connsiteX4" fmla="*/ 244987 w 759541"/>
                    <a:gd name="connsiteY4" fmla="*/ 379825 h 528149"/>
                    <a:gd name="connsiteX5" fmla="*/ 116682 w 759541"/>
                    <a:gd name="connsiteY5" fmla="*/ 508130 h 528149"/>
                    <a:gd name="connsiteX6" fmla="*/ 20019 w 759541"/>
                    <a:gd name="connsiteY6" fmla="*/ 508130 h 528149"/>
                    <a:gd name="connsiteX7" fmla="*/ 20019 w 759541"/>
                    <a:gd name="connsiteY7" fmla="*/ 508129 h 528149"/>
                    <a:gd name="connsiteX8" fmla="*/ 20019 w 759541"/>
                    <a:gd name="connsiteY8" fmla="*/ 411466 h 528149"/>
                    <a:gd name="connsiteX9" fmla="*/ 159327 w 759541"/>
                    <a:gd name="connsiteY9" fmla="*/ 272159 h 528149"/>
                    <a:gd name="connsiteX10" fmla="*/ 181939 w 759541"/>
                    <a:gd name="connsiteY10" fmla="*/ 257144 h 528149"/>
                    <a:gd name="connsiteX11" fmla="*/ 195031 w 759541"/>
                    <a:gd name="connsiteY11" fmla="*/ 254597 h 528149"/>
                    <a:gd name="connsiteX12" fmla="*/ 207757 w 759541"/>
                    <a:gd name="connsiteY12" fmla="*/ 248275 h 528149"/>
                    <a:gd name="connsiteX13" fmla="*/ 298444 w 759541"/>
                    <a:gd name="connsiteY13" fmla="*/ 182795 h 528149"/>
                    <a:gd name="connsiteX14" fmla="*/ 392119 w 759541"/>
                    <a:gd name="connsiteY14" fmla="*/ 15 h 528149"/>
                    <a:gd name="connsiteX15" fmla="*/ 613135 w 759541"/>
                    <a:gd name="connsiteY15" fmla="*/ 216420 h 528149"/>
                    <a:gd name="connsiteX16" fmla="*/ 717066 w 759541"/>
                    <a:gd name="connsiteY16" fmla="*/ 256439 h 528149"/>
                    <a:gd name="connsiteX17" fmla="*/ 758116 w 759541"/>
                    <a:gd name="connsiteY17" fmla="*/ 295476 h 528149"/>
                    <a:gd name="connsiteX18" fmla="*/ 759541 w 759541"/>
                    <a:gd name="connsiteY18" fmla="*/ 352106 h 528149"/>
                    <a:gd name="connsiteX19" fmla="*/ 743761 w 759541"/>
                    <a:gd name="connsiteY19" fmla="*/ 376901 h 528149"/>
                    <a:gd name="connsiteX20" fmla="*/ 720505 w 759541"/>
                    <a:gd name="connsiteY20" fmla="*/ 393157 h 528149"/>
                    <a:gd name="connsiteX0" fmla="*/ 720505 w 759541"/>
                    <a:gd name="connsiteY0" fmla="*/ 393157 h 528149"/>
                    <a:gd name="connsiteX1" fmla="*/ 663874 w 759541"/>
                    <a:gd name="connsiteY1" fmla="*/ 394581 h 528149"/>
                    <a:gd name="connsiteX2" fmla="*/ 467036 w 759541"/>
                    <a:gd name="connsiteY2" fmla="*/ 318789 h 528149"/>
                    <a:gd name="connsiteX3" fmla="*/ 460311 w 759541"/>
                    <a:gd name="connsiteY3" fmla="*/ 322129 h 528149"/>
                    <a:gd name="connsiteX4" fmla="*/ 244987 w 759541"/>
                    <a:gd name="connsiteY4" fmla="*/ 379825 h 528149"/>
                    <a:gd name="connsiteX5" fmla="*/ 116682 w 759541"/>
                    <a:gd name="connsiteY5" fmla="*/ 508130 h 528149"/>
                    <a:gd name="connsiteX6" fmla="*/ 20019 w 759541"/>
                    <a:gd name="connsiteY6" fmla="*/ 508130 h 528149"/>
                    <a:gd name="connsiteX7" fmla="*/ 20019 w 759541"/>
                    <a:gd name="connsiteY7" fmla="*/ 508129 h 528149"/>
                    <a:gd name="connsiteX8" fmla="*/ 20019 w 759541"/>
                    <a:gd name="connsiteY8" fmla="*/ 411466 h 528149"/>
                    <a:gd name="connsiteX9" fmla="*/ 159327 w 759541"/>
                    <a:gd name="connsiteY9" fmla="*/ 272159 h 528149"/>
                    <a:gd name="connsiteX10" fmla="*/ 181939 w 759541"/>
                    <a:gd name="connsiteY10" fmla="*/ 257144 h 528149"/>
                    <a:gd name="connsiteX11" fmla="*/ 195031 w 759541"/>
                    <a:gd name="connsiteY11" fmla="*/ 254597 h 528149"/>
                    <a:gd name="connsiteX12" fmla="*/ 298444 w 759541"/>
                    <a:gd name="connsiteY12" fmla="*/ 182795 h 528149"/>
                    <a:gd name="connsiteX13" fmla="*/ 392119 w 759541"/>
                    <a:gd name="connsiteY13" fmla="*/ 15 h 528149"/>
                    <a:gd name="connsiteX14" fmla="*/ 613135 w 759541"/>
                    <a:gd name="connsiteY14" fmla="*/ 216420 h 528149"/>
                    <a:gd name="connsiteX15" fmla="*/ 717066 w 759541"/>
                    <a:gd name="connsiteY15" fmla="*/ 256439 h 528149"/>
                    <a:gd name="connsiteX16" fmla="*/ 758116 w 759541"/>
                    <a:gd name="connsiteY16" fmla="*/ 295476 h 528149"/>
                    <a:gd name="connsiteX17" fmla="*/ 759541 w 759541"/>
                    <a:gd name="connsiteY17" fmla="*/ 352106 h 528149"/>
                    <a:gd name="connsiteX18" fmla="*/ 743761 w 759541"/>
                    <a:gd name="connsiteY18" fmla="*/ 376901 h 528149"/>
                    <a:gd name="connsiteX19" fmla="*/ 720505 w 759541"/>
                    <a:gd name="connsiteY19" fmla="*/ 393157 h 528149"/>
                    <a:gd name="connsiteX0" fmla="*/ 720505 w 759541"/>
                    <a:gd name="connsiteY0" fmla="*/ 393157 h 528149"/>
                    <a:gd name="connsiteX1" fmla="*/ 663874 w 759541"/>
                    <a:gd name="connsiteY1" fmla="*/ 394581 h 528149"/>
                    <a:gd name="connsiteX2" fmla="*/ 467036 w 759541"/>
                    <a:gd name="connsiteY2" fmla="*/ 318789 h 528149"/>
                    <a:gd name="connsiteX3" fmla="*/ 460311 w 759541"/>
                    <a:gd name="connsiteY3" fmla="*/ 322129 h 528149"/>
                    <a:gd name="connsiteX4" fmla="*/ 244987 w 759541"/>
                    <a:gd name="connsiteY4" fmla="*/ 379825 h 528149"/>
                    <a:gd name="connsiteX5" fmla="*/ 116682 w 759541"/>
                    <a:gd name="connsiteY5" fmla="*/ 508130 h 528149"/>
                    <a:gd name="connsiteX6" fmla="*/ 20019 w 759541"/>
                    <a:gd name="connsiteY6" fmla="*/ 508130 h 528149"/>
                    <a:gd name="connsiteX7" fmla="*/ 20019 w 759541"/>
                    <a:gd name="connsiteY7" fmla="*/ 508129 h 528149"/>
                    <a:gd name="connsiteX8" fmla="*/ 20019 w 759541"/>
                    <a:gd name="connsiteY8" fmla="*/ 411466 h 528149"/>
                    <a:gd name="connsiteX9" fmla="*/ 159327 w 759541"/>
                    <a:gd name="connsiteY9" fmla="*/ 272159 h 528149"/>
                    <a:gd name="connsiteX10" fmla="*/ 181939 w 759541"/>
                    <a:gd name="connsiteY10" fmla="*/ 257144 h 528149"/>
                    <a:gd name="connsiteX11" fmla="*/ 298444 w 759541"/>
                    <a:gd name="connsiteY11" fmla="*/ 182795 h 528149"/>
                    <a:gd name="connsiteX12" fmla="*/ 392119 w 759541"/>
                    <a:gd name="connsiteY12" fmla="*/ 15 h 528149"/>
                    <a:gd name="connsiteX13" fmla="*/ 613135 w 759541"/>
                    <a:gd name="connsiteY13" fmla="*/ 216420 h 528149"/>
                    <a:gd name="connsiteX14" fmla="*/ 717066 w 759541"/>
                    <a:gd name="connsiteY14" fmla="*/ 256439 h 528149"/>
                    <a:gd name="connsiteX15" fmla="*/ 758116 w 759541"/>
                    <a:gd name="connsiteY15" fmla="*/ 295476 h 528149"/>
                    <a:gd name="connsiteX16" fmla="*/ 759541 w 759541"/>
                    <a:gd name="connsiteY16" fmla="*/ 352106 h 528149"/>
                    <a:gd name="connsiteX17" fmla="*/ 743761 w 759541"/>
                    <a:gd name="connsiteY17" fmla="*/ 376901 h 528149"/>
                    <a:gd name="connsiteX18" fmla="*/ 720505 w 759541"/>
                    <a:gd name="connsiteY18" fmla="*/ 393157 h 5281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759541" h="528149">
                      <a:moveTo>
                        <a:pt x="720505" y="393157"/>
                      </a:moveTo>
                      <a:cubicBezTo>
                        <a:pt x="703192" y="400843"/>
                        <a:pt x="682948" y="401925"/>
                        <a:pt x="663874" y="394581"/>
                      </a:cubicBezTo>
                      <a:lnTo>
                        <a:pt x="467036" y="318789"/>
                      </a:lnTo>
                      <a:lnTo>
                        <a:pt x="460311" y="322129"/>
                      </a:lnTo>
                      <a:lnTo>
                        <a:pt x="244987" y="379825"/>
                      </a:lnTo>
                      <a:lnTo>
                        <a:pt x="116682" y="508130"/>
                      </a:lnTo>
                      <a:cubicBezTo>
                        <a:pt x="89990" y="534823"/>
                        <a:pt x="46711" y="534823"/>
                        <a:pt x="20019" y="508130"/>
                      </a:cubicBezTo>
                      <a:lnTo>
                        <a:pt x="20019" y="508129"/>
                      </a:lnTo>
                      <a:cubicBezTo>
                        <a:pt x="-6674" y="481437"/>
                        <a:pt x="-6673" y="438158"/>
                        <a:pt x="20019" y="411466"/>
                      </a:cubicBezTo>
                      <a:lnTo>
                        <a:pt x="159327" y="272159"/>
                      </a:lnTo>
                      <a:cubicBezTo>
                        <a:pt x="166000" y="265486"/>
                        <a:pt x="173711" y="260480"/>
                        <a:pt x="181939" y="257144"/>
                      </a:cubicBezTo>
                      <a:lnTo>
                        <a:pt x="298444" y="182795"/>
                      </a:lnTo>
                      <a:lnTo>
                        <a:pt x="392119" y="15"/>
                      </a:lnTo>
                      <a:cubicBezTo>
                        <a:pt x="446927" y="-1877"/>
                        <a:pt x="558977" y="173683"/>
                        <a:pt x="613135" y="216420"/>
                      </a:cubicBezTo>
                      <a:lnTo>
                        <a:pt x="717066" y="256439"/>
                      </a:lnTo>
                      <a:cubicBezTo>
                        <a:pt x="736139" y="263783"/>
                        <a:pt x="750430" y="278163"/>
                        <a:pt x="758116" y="295476"/>
                      </a:cubicBezTo>
                      <a:lnTo>
                        <a:pt x="759541" y="352106"/>
                      </a:lnTo>
                      <a:lnTo>
                        <a:pt x="743761" y="376901"/>
                      </a:lnTo>
                      <a:cubicBezTo>
                        <a:pt x="737084" y="383819"/>
                        <a:pt x="729160" y="389313"/>
                        <a:pt x="720505" y="393157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1053" name="グループ化 1052"/>
              <p:cNvGrpSpPr/>
              <p:nvPr/>
            </p:nvGrpSpPr>
            <p:grpSpPr>
              <a:xfrm>
                <a:off x="-3283795" y="7175994"/>
                <a:ext cx="288928" cy="601296"/>
                <a:chOff x="6640107" y="2211474"/>
                <a:chExt cx="288928" cy="601296"/>
              </a:xfrm>
            </p:grpSpPr>
            <p:sp>
              <p:nvSpPr>
                <p:cNvPr id="1064" name="台形 1063"/>
                <p:cNvSpPr/>
                <p:nvPr/>
              </p:nvSpPr>
              <p:spPr>
                <a:xfrm rot="20230148" flipH="1">
                  <a:off x="6640107" y="2211474"/>
                  <a:ext cx="165482" cy="83451"/>
                </a:xfrm>
                <a:prstGeom prst="trapezoid">
                  <a:avLst>
                    <a:gd name="adj" fmla="val 13602"/>
                  </a:avLst>
                </a:prstGeom>
                <a:solidFill>
                  <a:srgbClr val="FF33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65" name="片側の 2 つの角を丸めた四角形 1064"/>
                <p:cNvSpPr/>
                <p:nvPr/>
              </p:nvSpPr>
              <p:spPr>
                <a:xfrm rot="9446169" flipH="1">
                  <a:off x="6751242" y="2262590"/>
                  <a:ext cx="177793" cy="550180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33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1054" name="角丸四角形 177"/>
              <p:cNvSpPr/>
              <p:nvPr/>
            </p:nvSpPr>
            <p:spPr>
              <a:xfrm rot="17454214" flipV="1">
                <a:off x="-3909731" y="7497918"/>
                <a:ext cx="432113" cy="180660"/>
              </a:xfrm>
              <a:custGeom>
                <a:avLst/>
                <a:gdLst>
                  <a:gd name="connsiteX0" fmla="*/ 0 w 968115"/>
                  <a:gd name="connsiteY0" fmla="*/ 167734 h 335468"/>
                  <a:gd name="connsiteX1" fmla="*/ 167734 w 968115"/>
                  <a:gd name="connsiteY1" fmla="*/ 0 h 335468"/>
                  <a:gd name="connsiteX2" fmla="*/ 800381 w 968115"/>
                  <a:gd name="connsiteY2" fmla="*/ 0 h 335468"/>
                  <a:gd name="connsiteX3" fmla="*/ 968115 w 968115"/>
                  <a:gd name="connsiteY3" fmla="*/ 167734 h 335468"/>
                  <a:gd name="connsiteX4" fmla="*/ 968115 w 968115"/>
                  <a:gd name="connsiteY4" fmla="*/ 167734 h 335468"/>
                  <a:gd name="connsiteX5" fmla="*/ 800381 w 968115"/>
                  <a:gd name="connsiteY5" fmla="*/ 335468 h 335468"/>
                  <a:gd name="connsiteX6" fmla="*/ 167734 w 968115"/>
                  <a:gd name="connsiteY6" fmla="*/ 335468 h 335468"/>
                  <a:gd name="connsiteX7" fmla="*/ 0 w 968115"/>
                  <a:gd name="connsiteY7" fmla="*/ 16773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968115 w 1059555"/>
                  <a:gd name="connsiteY6" fmla="*/ 167734 h 335468"/>
                  <a:gd name="connsiteX7" fmla="*/ 1059555 w 1059555"/>
                  <a:gd name="connsiteY7" fmla="*/ 25917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1059555 w 1059555"/>
                  <a:gd name="connsiteY6" fmla="*/ 259174 h 335468"/>
                  <a:gd name="connsiteX0" fmla="*/ 968115 w 968115"/>
                  <a:gd name="connsiteY0" fmla="*/ 167734 h 335468"/>
                  <a:gd name="connsiteX1" fmla="*/ 800381 w 968115"/>
                  <a:gd name="connsiteY1" fmla="*/ 335468 h 335468"/>
                  <a:gd name="connsiteX2" fmla="*/ 167734 w 968115"/>
                  <a:gd name="connsiteY2" fmla="*/ 335468 h 335468"/>
                  <a:gd name="connsiteX3" fmla="*/ 0 w 968115"/>
                  <a:gd name="connsiteY3" fmla="*/ 167734 h 335468"/>
                  <a:gd name="connsiteX4" fmla="*/ 167734 w 968115"/>
                  <a:gd name="connsiteY4" fmla="*/ 0 h 335468"/>
                  <a:gd name="connsiteX5" fmla="*/ 800381 w 968115"/>
                  <a:gd name="connsiteY5" fmla="*/ 0 h 335468"/>
                  <a:gd name="connsiteX0" fmla="*/ 800381 w 800381"/>
                  <a:gd name="connsiteY0" fmla="*/ 335468 h 335468"/>
                  <a:gd name="connsiteX1" fmla="*/ 167734 w 800381"/>
                  <a:gd name="connsiteY1" fmla="*/ 335468 h 335468"/>
                  <a:gd name="connsiteX2" fmla="*/ 0 w 800381"/>
                  <a:gd name="connsiteY2" fmla="*/ 167734 h 335468"/>
                  <a:gd name="connsiteX3" fmla="*/ 167734 w 800381"/>
                  <a:gd name="connsiteY3" fmla="*/ 0 h 335468"/>
                  <a:gd name="connsiteX4" fmla="*/ 800381 w 800381"/>
                  <a:gd name="connsiteY4" fmla="*/ 0 h 335468"/>
                  <a:gd name="connsiteX0" fmla="*/ 800381 w 800381"/>
                  <a:gd name="connsiteY0" fmla="*/ 335468 h 335468"/>
                  <a:gd name="connsiteX1" fmla="*/ 167734 w 800381"/>
                  <a:gd name="connsiteY1" fmla="*/ 335468 h 335468"/>
                  <a:gd name="connsiteX2" fmla="*/ 0 w 800381"/>
                  <a:gd name="connsiteY2" fmla="*/ 167734 h 335468"/>
                  <a:gd name="connsiteX3" fmla="*/ 167734 w 800381"/>
                  <a:gd name="connsiteY3" fmla="*/ 0 h 3354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00381" h="335468">
                    <a:moveTo>
                      <a:pt x="800381" y="335468"/>
                    </a:moveTo>
                    <a:lnTo>
                      <a:pt x="167734" y="335468"/>
                    </a:lnTo>
                    <a:cubicBezTo>
                      <a:pt x="75097" y="335468"/>
                      <a:pt x="0" y="260371"/>
                      <a:pt x="0" y="167734"/>
                    </a:cubicBezTo>
                    <a:cubicBezTo>
                      <a:pt x="0" y="75097"/>
                      <a:pt x="75097" y="0"/>
                      <a:pt x="167734" y="0"/>
                    </a:cubicBezTo>
                  </a:path>
                </a:pathLst>
              </a:custGeom>
              <a:solidFill>
                <a:srgbClr val="FF33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055" name="グループ化 1054"/>
              <p:cNvGrpSpPr/>
              <p:nvPr/>
            </p:nvGrpSpPr>
            <p:grpSpPr>
              <a:xfrm flipH="1">
                <a:off x="-3978854" y="7579258"/>
                <a:ext cx="371600" cy="209284"/>
                <a:chOff x="110523" y="2527686"/>
                <a:chExt cx="529370" cy="298139"/>
              </a:xfrm>
            </p:grpSpPr>
            <p:sp>
              <p:nvSpPr>
                <p:cNvPr id="1056" name="円/楕円 1474"/>
                <p:cNvSpPr/>
                <p:nvPr/>
              </p:nvSpPr>
              <p:spPr>
                <a:xfrm>
                  <a:off x="207696" y="2599387"/>
                  <a:ext cx="431740" cy="22643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31740" h="226438">
                      <a:moveTo>
                        <a:pt x="215870" y="0"/>
                      </a:moveTo>
                      <a:cubicBezTo>
                        <a:pt x="335092" y="0"/>
                        <a:pt x="431740" y="64371"/>
                        <a:pt x="431740" y="143777"/>
                      </a:cubicBezTo>
                      <a:cubicBezTo>
                        <a:pt x="431740" y="163691"/>
                        <a:pt x="425662" y="182658"/>
                        <a:pt x="414637" y="199879"/>
                      </a:cubicBezTo>
                      <a:cubicBezTo>
                        <a:pt x="356317" y="216707"/>
                        <a:pt x="285276" y="226438"/>
                        <a:pt x="208645" y="226438"/>
                      </a:cubicBezTo>
                      <a:cubicBezTo>
                        <a:pt x="140239" y="226438"/>
                        <a:pt x="76286" y="218684"/>
                        <a:pt x="21950" y="204667"/>
                      </a:cubicBezTo>
                      <a:cubicBezTo>
                        <a:pt x="7473" y="186775"/>
                        <a:pt x="0" y="165857"/>
                        <a:pt x="0" y="143777"/>
                      </a:cubicBezTo>
                      <a:cubicBezTo>
                        <a:pt x="0" y="64371"/>
                        <a:pt x="96648" y="0"/>
                        <a:pt x="215870" y="0"/>
                      </a:cubicBezTo>
                      <a:close/>
                    </a:path>
                  </a:pathLst>
                </a:custGeom>
                <a:solidFill>
                  <a:sysClr val="window" lastClr="FFFFFF">
                    <a:lumMod val="50000"/>
                  </a:sysClr>
                </a:solidFill>
                <a:ln w="9525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057" name="グループ化 1056"/>
                <p:cNvGrpSpPr/>
                <p:nvPr/>
              </p:nvGrpSpPr>
              <p:grpSpPr>
                <a:xfrm>
                  <a:off x="110523" y="2527686"/>
                  <a:ext cx="529370" cy="273544"/>
                  <a:chOff x="3145148" y="3551877"/>
                  <a:chExt cx="781709" cy="403936"/>
                </a:xfrm>
              </p:grpSpPr>
              <p:sp>
                <p:nvSpPr>
                  <p:cNvPr id="1058" name="円/楕円 25"/>
                  <p:cNvSpPr/>
                  <p:nvPr/>
                </p:nvSpPr>
                <p:spPr>
                  <a:xfrm>
                    <a:off x="3145148" y="3551877"/>
                    <a:ext cx="728352" cy="403936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728352" h="403936">
                        <a:moveTo>
                          <a:pt x="413528" y="0"/>
                        </a:moveTo>
                        <a:cubicBezTo>
                          <a:pt x="587400" y="0"/>
                          <a:pt x="728352" y="61986"/>
                          <a:pt x="728352" y="138450"/>
                        </a:cubicBezTo>
                        <a:cubicBezTo>
                          <a:pt x="728352" y="214914"/>
                          <a:pt x="587400" y="276900"/>
                          <a:pt x="413528" y="276900"/>
                        </a:cubicBezTo>
                        <a:cubicBezTo>
                          <a:pt x="314157" y="276900"/>
                          <a:pt x="225538" y="256653"/>
                          <a:pt x="168255" y="224272"/>
                        </a:cubicBezTo>
                        <a:lnTo>
                          <a:pt x="161836" y="229216"/>
                        </a:lnTo>
                        <a:lnTo>
                          <a:pt x="202522" y="298129"/>
                        </a:lnTo>
                        <a:cubicBezTo>
                          <a:pt x="222216" y="331484"/>
                          <a:pt x="211140" y="374491"/>
                          <a:pt x="177784" y="394184"/>
                        </a:cubicBezTo>
                        <a:cubicBezTo>
                          <a:pt x="144428" y="413878"/>
                          <a:pt x="101421" y="402802"/>
                          <a:pt x="81728" y="369445"/>
                        </a:cubicBezTo>
                        <a:lnTo>
                          <a:pt x="9698" y="247446"/>
                        </a:lnTo>
                        <a:cubicBezTo>
                          <a:pt x="-7480" y="218350"/>
                          <a:pt x="-1246" y="181911"/>
                          <a:pt x="23708" y="161042"/>
                        </a:cubicBezTo>
                        <a:cubicBezTo>
                          <a:pt x="25084" y="157791"/>
                          <a:pt x="27573" y="155571"/>
                          <a:pt x="30254" y="153505"/>
                        </a:cubicBezTo>
                        <a:lnTo>
                          <a:pt x="142492" y="67048"/>
                        </a:lnTo>
                        <a:lnTo>
                          <a:pt x="149022" y="63836"/>
                        </a:lnTo>
                        <a:cubicBezTo>
                          <a:pt x="204831" y="25292"/>
                          <a:pt x="302463" y="0"/>
                          <a:pt x="413528" y="0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1059" name="グループ化 1058"/>
                  <p:cNvGrpSpPr/>
                  <p:nvPr/>
                </p:nvGrpSpPr>
                <p:grpSpPr>
                  <a:xfrm>
                    <a:off x="3383168" y="3571879"/>
                    <a:ext cx="543689" cy="348011"/>
                    <a:chOff x="8176233" y="2467645"/>
                    <a:chExt cx="953176" cy="610124"/>
                  </a:xfrm>
                </p:grpSpPr>
                <p:sp>
                  <p:nvSpPr>
                    <p:cNvPr id="1060" name="角丸四角形 1059"/>
                    <p:cNvSpPr/>
                    <p:nvPr/>
                  </p:nvSpPr>
                  <p:spPr>
                    <a:xfrm rot="5400000">
                      <a:off x="8308348" y="2645405"/>
                      <a:ext cx="570460" cy="254603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061" name="角丸四角形 1060"/>
                    <p:cNvSpPr/>
                    <p:nvPr/>
                  </p:nvSpPr>
                  <p:spPr>
                    <a:xfrm rot="5041102">
                      <a:off x="8618032" y="2679263"/>
                      <a:ext cx="455692" cy="203611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062" name="角丸四角形 1061"/>
                    <p:cNvSpPr/>
                    <p:nvPr/>
                  </p:nvSpPr>
                  <p:spPr>
                    <a:xfrm rot="4450043">
                      <a:off x="8847255" y="2678229"/>
                      <a:ext cx="399208" cy="165101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063" name="角丸四角形 1062"/>
                    <p:cNvSpPr/>
                    <p:nvPr/>
                  </p:nvSpPr>
                  <p:spPr>
                    <a:xfrm rot="5863639">
                      <a:off x="7996253" y="2647625"/>
                      <a:ext cx="610124" cy="250164"/>
                    </a:xfrm>
                    <a:prstGeom prst="roundRect">
                      <a:avLst>
                        <a:gd name="adj" fmla="val 50000"/>
                      </a:avLst>
                    </a:prstGeom>
                    <a:gradFill flip="none" rotWithShape="1">
                      <a:gsLst>
                        <a:gs pos="0">
                          <a:sysClr val="window" lastClr="FFFFFF"/>
                        </a:gs>
                        <a:gs pos="55000">
                          <a:srgbClr val="FFCC99">
                            <a:shade val="100000"/>
                            <a:satMod val="115000"/>
                          </a:srgbClr>
                        </a:gs>
                      </a:gsLst>
                      <a:path path="circle">
                        <a:fillToRect l="100000" b="100000"/>
                      </a:path>
                      <a:tileRect t="-100000" r="-100000"/>
                    </a:gra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</p:grpSp>
          </p:grpSp>
        </p:grpSp>
        <p:grpSp>
          <p:nvGrpSpPr>
            <p:cNvPr id="1025" name="グループ化 1024"/>
            <p:cNvGrpSpPr/>
            <p:nvPr/>
          </p:nvGrpSpPr>
          <p:grpSpPr>
            <a:xfrm>
              <a:off x="-371167" y="533852"/>
              <a:ext cx="711316" cy="398955"/>
              <a:chOff x="2859979" y="1731565"/>
              <a:chExt cx="505317" cy="283417"/>
            </a:xfrm>
          </p:grpSpPr>
          <p:sp>
            <p:nvSpPr>
              <p:cNvPr id="1046" name="角丸四角形 1045"/>
              <p:cNvSpPr/>
              <p:nvPr/>
            </p:nvSpPr>
            <p:spPr>
              <a:xfrm>
                <a:off x="2903829" y="1973885"/>
                <a:ext cx="417617" cy="41097"/>
              </a:xfrm>
              <a:prstGeom prst="roundRect">
                <a:avLst/>
              </a:prstGeom>
              <a:solidFill>
                <a:sysClr val="window" lastClr="FFFFFF">
                  <a:lumMod val="6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47" name="角丸四角形 1046"/>
              <p:cNvSpPr/>
              <p:nvPr/>
            </p:nvSpPr>
            <p:spPr>
              <a:xfrm>
                <a:off x="2923666" y="1990337"/>
                <a:ext cx="361238" cy="24645"/>
              </a:xfrm>
              <a:prstGeom prst="roundRect">
                <a:avLst/>
              </a:prstGeom>
              <a:pattFill prst="dkVert">
                <a:fgClr>
                  <a:sysClr val="window" lastClr="FFFFFF">
                    <a:lumMod val="65000"/>
                  </a:sysClr>
                </a:fgClr>
                <a:bgClr>
                  <a:sysClr val="windowText" lastClr="000000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48" name="円/楕円 1047"/>
              <p:cNvSpPr/>
              <p:nvPr/>
            </p:nvSpPr>
            <p:spPr>
              <a:xfrm>
                <a:off x="3297007" y="1988676"/>
                <a:ext cx="13156" cy="14808"/>
              </a:xfrm>
              <a:prstGeom prst="ellipse">
                <a:avLst/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49" name="台形 1048"/>
              <p:cNvSpPr/>
              <p:nvPr/>
            </p:nvSpPr>
            <p:spPr>
              <a:xfrm rot="10800000">
                <a:off x="2859979" y="1754129"/>
                <a:ext cx="505317" cy="219755"/>
              </a:xfrm>
              <a:prstGeom prst="trapezoid">
                <a:avLst/>
              </a:prstGeom>
              <a:solidFill>
                <a:sysClr val="window" lastClr="FFFFFF">
                  <a:lumMod val="6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50" name="台形 1049"/>
              <p:cNvSpPr/>
              <p:nvPr/>
            </p:nvSpPr>
            <p:spPr>
              <a:xfrm rot="10800000" flipV="1">
                <a:off x="2859979" y="1731565"/>
                <a:ext cx="505317" cy="22563"/>
              </a:xfrm>
              <a:prstGeom prst="trapezoid">
                <a:avLst/>
              </a:prstGeom>
              <a:solidFill>
                <a:sysClr val="window" lastClr="FFFFFF">
                  <a:lumMod val="7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026" name="グループ化 1025"/>
            <p:cNvGrpSpPr/>
            <p:nvPr/>
          </p:nvGrpSpPr>
          <p:grpSpPr>
            <a:xfrm>
              <a:off x="-1182988" y="428069"/>
              <a:ext cx="2341521" cy="1103042"/>
              <a:chOff x="32929" y="1589724"/>
              <a:chExt cx="3370590" cy="1587816"/>
            </a:xfrm>
          </p:grpSpPr>
          <p:sp>
            <p:nvSpPr>
              <p:cNvPr id="1027" name="正方形/長方形 1026"/>
              <p:cNvSpPr/>
              <p:nvPr/>
            </p:nvSpPr>
            <p:spPr>
              <a:xfrm>
                <a:off x="783782" y="2211879"/>
                <a:ext cx="854554" cy="80014"/>
              </a:xfrm>
              <a:prstGeom prst="rect">
                <a:avLst/>
              </a:prstGeom>
              <a:solidFill>
                <a:sysClr val="windowText" lastClr="000000">
                  <a:lumMod val="85000"/>
                  <a:lumOff val="1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28" name="正方形/長方形 1027"/>
              <p:cNvSpPr/>
              <p:nvPr/>
            </p:nvSpPr>
            <p:spPr>
              <a:xfrm>
                <a:off x="2511564" y="2250919"/>
                <a:ext cx="726855" cy="86194"/>
              </a:xfrm>
              <a:prstGeom prst="rect">
                <a:avLst/>
              </a:prstGeom>
              <a:solidFill>
                <a:srgbClr val="70AD47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29" name="正方形/長方形 4"/>
              <p:cNvSpPr/>
              <p:nvPr/>
            </p:nvSpPr>
            <p:spPr>
              <a:xfrm>
                <a:off x="134846" y="2392680"/>
                <a:ext cx="2952750" cy="784860"/>
              </a:xfrm>
              <a:custGeom>
                <a:avLst/>
                <a:gdLst>
                  <a:gd name="connsiteX0" fmla="*/ 0 w 2952750"/>
                  <a:gd name="connsiteY0" fmla="*/ 0 h 1110614"/>
                  <a:gd name="connsiteX1" fmla="*/ 2952750 w 2952750"/>
                  <a:gd name="connsiteY1" fmla="*/ 0 h 1110614"/>
                  <a:gd name="connsiteX2" fmla="*/ 2952750 w 2952750"/>
                  <a:gd name="connsiteY2" fmla="*/ 1110614 h 1110614"/>
                  <a:gd name="connsiteX3" fmla="*/ 0 w 2952750"/>
                  <a:gd name="connsiteY3" fmla="*/ 1110614 h 1110614"/>
                  <a:gd name="connsiteX4" fmla="*/ 0 w 2952750"/>
                  <a:gd name="connsiteY4" fmla="*/ 0 h 1110614"/>
                  <a:gd name="connsiteX0" fmla="*/ 0 w 2952750"/>
                  <a:gd name="connsiteY0" fmla="*/ 0 h 1110614"/>
                  <a:gd name="connsiteX1" fmla="*/ 2952750 w 2952750"/>
                  <a:gd name="connsiteY1" fmla="*/ 0 h 1110614"/>
                  <a:gd name="connsiteX2" fmla="*/ 2952750 w 2952750"/>
                  <a:gd name="connsiteY2" fmla="*/ 1110614 h 1110614"/>
                  <a:gd name="connsiteX3" fmla="*/ 1340169 w 2952750"/>
                  <a:gd name="connsiteY3" fmla="*/ 1104900 h 1110614"/>
                  <a:gd name="connsiteX4" fmla="*/ 0 w 2952750"/>
                  <a:gd name="connsiteY4" fmla="*/ 1110614 h 1110614"/>
                  <a:gd name="connsiteX5" fmla="*/ 0 w 2952750"/>
                  <a:gd name="connsiteY5" fmla="*/ 0 h 1110614"/>
                  <a:gd name="connsiteX0" fmla="*/ 1340169 w 2952750"/>
                  <a:gd name="connsiteY0" fmla="*/ 1104900 h 1196340"/>
                  <a:gd name="connsiteX1" fmla="*/ 0 w 2952750"/>
                  <a:gd name="connsiteY1" fmla="*/ 1110614 h 1196340"/>
                  <a:gd name="connsiteX2" fmla="*/ 0 w 2952750"/>
                  <a:gd name="connsiteY2" fmla="*/ 0 h 1196340"/>
                  <a:gd name="connsiteX3" fmla="*/ 2952750 w 2952750"/>
                  <a:gd name="connsiteY3" fmla="*/ 0 h 1196340"/>
                  <a:gd name="connsiteX4" fmla="*/ 2952750 w 2952750"/>
                  <a:gd name="connsiteY4" fmla="*/ 1110614 h 1196340"/>
                  <a:gd name="connsiteX5" fmla="*/ 1431609 w 2952750"/>
                  <a:gd name="connsiteY5" fmla="*/ 1196340 h 1196340"/>
                  <a:gd name="connsiteX0" fmla="*/ 1340169 w 2952750"/>
                  <a:gd name="connsiteY0" fmla="*/ 1104900 h 1110614"/>
                  <a:gd name="connsiteX1" fmla="*/ 0 w 2952750"/>
                  <a:gd name="connsiteY1" fmla="*/ 1110614 h 1110614"/>
                  <a:gd name="connsiteX2" fmla="*/ 0 w 2952750"/>
                  <a:gd name="connsiteY2" fmla="*/ 0 h 1110614"/>
                  <a:gd name="connsiteX3" fmla="*/ 2952750 w 2952750"/>
                  <a:gd name="connsiteY3" fmla="*/ 0 h 1110614"/>
                  <a:gd name="connsiteX4" fmla="*/ 2952750 w 2952750"/>
                  <a:gd name="connsiteY4" fmla="*/ 1110614 h 1110614"/>
                  <a:gd name="connsiteX0" fmla="*/ 0 w 2952750"/>
                  <a:gd name="connsiteY0" fmla="*/ 1110614 h 1110614"/>
                  <a:gd name="connsiteX1" fmla="*/ 0 w 2952750"/>
                  <a:gd name="connsiteY1" fmla="*/ 0 h 1110614"/>
                  <a:gd name="connsiteX2" fmla="*/ 2952750 w 2952750"/>
                  <a:gd name="connsiteY2" fmla="*/ 0 h 1110614"/>
                  <a:gd name="connsiteX3" fmla="*/ 2952750 w 2952750"/>
                  <a:gd name="connsiteY3" fmla="*/ 1110614 h 11106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952750" h="1110614">
                    <a:moveTo>
                      <a:pt x="0" y="1110614"/>
                    </a:moveTo>
                    <a:lnTo>
                      <a:pt x="0" y="0"/>
                    </a:lnTo>
                    <a:lnTo>
                      <a:pt x="2952750" y="0"/>
                    </a:lnTo>
                    <a:lnTo>
                      <a:pt x="2952750" y="1110614"/>
                    </a:lnTo>
                  </a:path>
                </a:pathLst>
              </a:custGeom>
              <a:solidFill>
                <a:sysClr val="window" lastClr="FFFFFF">
                  <a:lumMod val="7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30" name="正方形/長方形 1029"/>
              <p:cNvSpPr/>
              <p:nvPr/>
            </p:nvSpPr>
            <p:spPr>
              <a:xfrm>
                <a:off x="134846" y="2392680"/>
                <a:ext cx="2952750" cy="85725"/>
              </a:xfrm>
              <a:prstGeom prst="rect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31" name="正方形/長方形 1030"/>
              <p:cNvSpPr/>
              <p:nvPr/>
            </p:nvSpPr>
            <p:spPr>
              <a:xfrm>
                <a:off x="32929" y="2339340"/>
                <a:ext cx="3156585" cy="72390"/>
              </a:xfrm>
              <a:prstGeom prst="rect">
                <a:avLst/>
              </a:prstGeom>
              <a:solidFill>
                <a:sysClr val="window" lastClr="FFFFFF">
                  <a:lumMod val="5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32" name="正方形/長方形 1031"/>
              <p:cNvSpPr/>
              <p:nvPr/>
            </p:nvSpPr>
            <p:spPr>
              <a:xfrm>
                <a:off x="134846" y="2148840"/>
                <a:ext cx="753429" cy="190500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>
                    <a:lumMod val="50000"/>
                  </a:sys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33" name="正方形/長方形 1032"/>
              <p:cNvSpPr/>
              <p:nvPr/>
            </p:nvSpPr>
            <p:spPr>
              <a:xfrm>
                <a:off x="101031" y="2026920"/>
                <a:ext cx="753429" cy="121920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34" name="正方形/長方形 1033"/>
              <p:cNvSpPr/>
              <p:nvPr/>
            </p:nvSpPr>
            <p:spPr>
              <a:xfrm>
                <a:off x="134846" y="1836420"/>
                <a:ext cx="753429" cy="190500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>
                    <a:lumMod val="50000"/>
                  </a:sys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35" name="正方形/長方形 1034"/>
              <p:cNvSpPr/>
              <p:nvPr/>
            </p:nvSpPr>
            <p:spPr>
              <a:xfrm>
                <a:off x="56262" y="1714500"/>
                <a:ext cx="753429" cy="123825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36" name="正方形/長方形 1035"/>
              <p:cNvSpPr/>
              <p:nvPr/>
            </p:nvSpPr>
            <p:spPr>
              <a:xfrm>
                <a:off x="101031" y="1589724"/>
                <a:ext cx="753429" cy="123825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>
                    <a:lumMod val="50000"/>
                  </a:sys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037" name="グループ化 1036"/>
              <p:cNvGrpSpPr/>
              <p:nvPr/>
            </p:nvGrpSpPr>
            <p:grpSpPr>
              <a:xfrm>
                <a:off x="2340698" y="1769937"/>
                <a:ext cx="307272" cy="565230"/>
                <a:chOff x="2340698" y="1769937"/>
                <a:chExt cx="307272" cy="565230"/>
              </a:xfrm>
            </p:grpSpPr>
            <p:sp>
              <p:nvSpPr>
                <p:cNvPr id="1040" name="1 つの角を丸めた四角形 1039"/>
                <p:cNvSpPr/>
                <p:nvPr/>
              </p:nvSpPr>
              <p:spPr>
                <a:xfrm>
                  <a:off x="2529893" y="1789149"/>
                  <a:ext cx="45719" cy="426954"/>
                </a:xfrm>
                <a:prstGeom prst="round1Rect">
                  <a:avLst/>
                </a:prstGeom>
                <a:solidFill>
                  <a:srgbClr val="70AD47">
                    <a:lumMod val="7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41" name="1 つの角を丸めた四角形 1040"/>
                <p:cNvSpPr/>
                <p:nvPr/>
              </p:nvSpPr>
              <p:spPr>
                <a:xfrm rot="20830602">
                  <a:off x="2382001" y="1769937"/>
                  <a:ext cx="45719" cy="538156"/>
                </a:xfrm>
                <a:prstGeom prst="round1Rect">
                  <a:avLst/>
                </a:prstGeom>
                <a:solidFill>
                  <a:srgbClr val="E7E6E6">
                    <a:lumMod val="2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42" name="五角形 1041"/>
                <p:cNvSpPr/>
                <p:nvPr/>
              </p:nvSpPr>
              <p:spPr>
                <a:xfrm>
                  <a:off x="2446731" y="1896957"/>
                  <a:ext cx="61489" cy="213477"/>
                </a:xfrm>
                <a:prstGeom prst="pentagon">
                  <a:avLst/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43" name="五角形 1042"/>
                <p:cNvSpPr/>
                <p:nvPr/>
              </p:nvSpPr>
              <p:spPr>
                <a:xfrm rot="1576071">
                  <a:off x="2586481" y="1872699"/>
                  <a:ext cx="61489" cy="213477"/>
                </a:xfrm>
                <a:prstGeom prst="pentagon">
                  <a:avLst/>
                </a:pr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44" name="台形 1043"/>
                <p:cNvSpPr/>
                <p:nvPr/>
              </p:nvSpPr>
              <p:spPr>
                <a:xfrm rot="10800000">
                  <a:off x="2340698" y="2030364"/>
                  <a:ext cx="295346" cy="304803"/>
                </a:xfrm>
                <a:prstGeom prst="trapezoid">
                  <a:avLst>
                    <a:gd name="adj" fmla="val 13315"/>
                  </a:avLst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45" name="台形 1044"/>
                <p:cNvSpPr/>
                <p:nvPr/>
              </p:nvSpPr>
              <p:spPr>
                <a:xfrm rot="10800000">
                  <a:off x="2383560" y="2030363"/>
                  <a:ext cx="209754" cy="304803"/>
                </a:xfrm>
                <a:prstGeom prst="trapezoid">
                  <a:avLst>
                    <a:gd name="adj" fmla="val 13315"/>
                  </a:avLst>
                </a:prstGeom>
                <a:solidFill>
                  <a:srgbClr val="ED7D31">
                    <a:lumMod val="7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1038" name="正方形/長方形 1037"/>
              <p:cNvSpPr/>
              <p:nvPr/>
            </p:nvSpPr>
            <p:spPr>
              <a:xfrm>
                <a:off x="975693" y="2291895"/>
                <a:ext cx="1281820" cy="51259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39" name="正方形/長方形 1038"/>
              <p:cNvSpPr/>
              <p:nvPr/>
            </p:nvSpPr>
            <p:spPr>
              <a:xfrm>
                <a:off x="2676664" y="2155669"/>
                <a:ext cx="726855" cy="86194"/>
              </a:xfrm>
              <a:prstGeom prst="rect">
                <a:avLst/>
              </a:pr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1099" name="グループ化 1098"/>
          <p:cNvGrpSpPr>
            <a:grpSpLocks noChangeAspect="1"/>
          </p:cNvGrpSpPr>
          <p:nvPr/>
        </p:nvGrpSpPr>
        <p:grpSpPr>
          <a:xfrm>
            <a:off x="2208415" y="882040"/>
            <a:ext cx="1754282" cy="1536905"/>
            <a:chOff x="1483608" y="-390020"/>
            <a:chExt cx="2192852" cy="1921131"/>
          </a:xfrm>
        </p:grpSpPr>
        <p:grpSp>
          <p:nvGrpSpPr>
            <p:cNvPr id="1100" name="グループ化 1099"/>
            <p:cNvGrpSpPr/>
            <p:nvPr/>
          </p:nvGrpSpPr>
          <p:grpSpPr>
            <a:xfrm>
              <a:off x="1959772" y="-390020"/>
              <a:ext cx="986319" cy="1366792"/>
              <a:chOff x="-3007305" y="6437513"/>
              <a:chExt cx="986319" cy="1366792"/>
            </a:xfrm>
          </p:grpSpPr>
          <p:grpSp>
            <p:nvGrpSpPr>
              <p:cNvPr id="1117" name="グループ化 1116"/>
              <p:cNvGrpSpPr/>
              <p:nvPr/>
            </p:nvGrpSpPr>
            <p:grpSpPr>
              <a:xfrm>
                <a:off x="-2801370" y="6437513"/>
                <a:ext cx="719603" cy="1317794"/>
                <a:chOff x="7122532" y="4698583"/>
                <a:chExt cx="719603" cy="1317794"/>
              </a:xfrm>
            </p:grpSpPr>
            <p:sp>
              <p:nvSpPr>
                <p:cNvPr id="1134" name="フローチャート: 論理積ゲート 213"/>
                <p:cNvSpPr/>
                <p:nvPr/>
              </p:nvSpPr>
              <p:spPr>
                <a:xfrm rot="16200000">
                  <a:off x="7139222" y="4698583"/>
                  <a:ext cx="690174" cy="690174"/>
                </a:xfrm>
                <a:prstGeom prst="flowChartDelay">
                  <a:avLst/>
                </a:prstGeom>
                <a:solidFill>
                  <a:srgbClr val="ED7D31">
                    <a:lumMod val="7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135" name="片側の 2 つの角を丸めた四角形 1134"/>
                <p:cNvSpPr/>
                <p:nvPr/>
              </p:nvSpPr>
              <p:spPr>
                <a:xfrm rot="10800000">
                  <a:off x="7412342" y="5319902"/>
                  <a:ext cx="139982" cy="24436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136" name="円/楕円 689"/>
                <p:cNvSpPr/>
                <p:nvPr/>
              </p:nvSpPr>
              <p:spPr>
                <a:xfrm rot="20700000">
                  <a:off x="7122532" y="5036229"/>
                  <a:ext cx="174935" cy="214313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137" name="円/楕円 690"/>
                <p:cNvSpPr/>
                <p:nvPr/>
              </p:nvSpPr>
              <p:spPr>
                <a:xfrm rot="900000" flipH="1">
                  <a:off x="7667200" y="5036230"/>
                  <a:ext cx="174935" cy="214313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138" name="円/楕円 691"/>
                <p:cNvSpPr/>
                <p:nvPr/>
              </p:nvSpPr>
              <p:spPr>
                <a:xfrm>
                  <a:off x="7192811" y="4782662"/>
                  <a:ext cx="579044" cy="651868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139" name="月 1138"/>
                <p:cNvSpPr/>
                <p:nvPr/>
              </p:nvSpPr>
              <p:spPr>
                <a:xfrm rot="5400000">
                  <a:off x="7305019" y="4876262"/>
                  <a:ext cx="45719" cy="16512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140" name="月 1139"/>
                <p:cNvSpPr/>
                <p:nvPr/>
              </p:nvSpPr>
              <p:spPr>
                <a:xfrm rot="5400000">
                  <a:off x="7595532" y="4876262"/>
                  <a:ext cx="45719" cy="16512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141" name="円/楕円 702"/>
                <p:cNvSpPr/>
                <p:nvPr/>
              </p:nvSpPr>
              <p:spPr>
                <a:xfrm>
                  <a:off x="7301731" y="5017242"/>
                  <a:ext cx="69057" cy="101988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142" name="円/楕円 703"/>
                <p:cNvSpPr/>
                <p:nvPr/>
              </p:nvSpPr>
              <p:spPr>
                <a:xfrm>
                  <a:off x="7582718" y="5017242"/>
                  <a:ext cx="69057" cy="101988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143" name="円/楕円 632"/>
                <p:cNvSpPr/>
                <p:nvPr/>
              </p:nvSpPr>
              <p:spPr>
                <a:xfrm>
                  <a:off x="7437959" y="5219407"/>
                  <a:ext cx="84568" cy="27721"/>
                </a:xfrm>
                <a:custGeom>
                  <a:avLst/>
                  <a:gdLst>
                    <a:gd name="connsiteX0" fmla="*/ 0 w 84568"/>
                    <a:gd name="connsiteY0" fmla="*/ 22860 h 45719"/>
                    <a:gd name="connsiteX1" fmla="*/ 42284 w 84568"/>
                    <a:gd name="connsiteY1" fmla="*/ 0 h 45719"/>
                    <a:gd name="connsiteX2" fmla="*/ 84568 w 84568"/>
                    <a:gd name="connsiteY2" fmla="*/ 22860 h 45719"/>
                    <a:gd name="connsiteX3" fmla="*/ 42284 w 84568"/>
                    <a:gd name="connsiteY3" fmla="*/ 45720 h 45719"/>
                    <a:gd name="connsiteX4" fmla="*/ 0 w 84568"/>
                    <a:gd name="connsiteY4" fmla="*/ 22860 h 45719"/>
                    <a:gd name="connsiteX0" fmla="*/ 0 w 84568"/>
                    <a:gd name="connsiteY0" fmla="*/ 22860 h 45720"/>
                    <a:gd name="connsiteX1" fmla="*/ 42284 w 84568"/>
                    <a:gd name="connsiteY1" fmla="*/ 0 h 45720"/>
                    <a:gd name="connsiteX2" fmla="*/ 84568 w 84568"/>
                    <a:gd name="connsiteY2" fmla="*/ 22860 h 45720"/>
                    <a:gd name="connsiteX3" fmla="*/ 42284 w 84568"/>
                    <a:gd name="connsiteY3" fmla="*/ 45720 h 45720"/>
                    <a:gd name="connsiteX4" fmla="*/ 0 w 84568"/>
                    <a:gd name="connsiteY4" fmla="*/ 22860 h 45720"/>
                    <a:gd name="connsiteX0" fmla="*/ 0 w 84568"/>
                    <a:gd name="connsiteY0" fmla="*/ 22860 h 45720"/>
                    <a:gd name="connsiteX1" fmla="*/ 42284 w 84568"/>
                    <a:gd name="connsiteY1" fmla="*/ 0 h 45720"/>
                    <a:gd name="connsiteX2" fmla="*/ 84568 w 84568"/>
                    <a:gd name="connsiteY2" fmla="*/ 22860 h 45720"/>
                    <a:gd name="connsiteX3" fmla="*/ 42284 w 84568"/>
                    <a:gd name="connsiteY3" fmla="*/ 45720 h 45720"/>
                    <a:gd name="connsiteX4" fmla="*/ 0 w 84568"/>
                    <a:gd name="connsiteY4" fmla="*/ 22860 h 45720"/>
                    <a:gd name="connsiteX0" fmla="*/ 0 w 84568"/>
                    <a:gd name="connsiteY0" fmla="*/ 4861 h 27721"/>
                    <a:gd name="connsiteX1" fmla="*/ 42284 w 84568"/>
                    <a:gd name="connsiteY1" fmla="*/ 8195 h 27721"/>
                    <a:gd name="connsiteX2" fmla="*/ 84568 w 84568"/>
                    <a:gd name="connsiteY2" fmla="*/ 4861 h 27721"/>
                    <a:gd name="connsiteX3" fmla="*/ 42284 w 84568"/>
                    <a:gd name="connsiteY3" fmla="*/ 27721 h 27721"/>
                    <a:gd name="connsiteX4" fmla="*/ 0 w 84568"/>
                    <a:gd name="connsiteY4" fmla="*/ 4861 h 277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4568" h="27721">
                      <a:moveTo>
                        <a:pt x="0" y="4861"/>
                      </a:moveTo>
                      <a:cubicBezTo>
                        <a:pt x="0" y="-7764"/>
                        <a:pt x="18931" y="8195"/>
                        <a:pt x="42284" y="8195"/>
                      </a:cubicBezTo>
                      <a:cubicBezTo>
                        <a:pt x="65637" y="8195"/>
                        <a:pt x="84568" y="-7764"/>
                        <a:pt x="84568" y="4861"/>
                      </a:cubicBezTo>
                      <a:cubicBezTo>
                        <a:pt x="84568" y="17486"/>
                        <a:pt x="65637" y="27721"/>
                        <a:pt x="42284" y="27721"/>
                      </a:cubicBezTo>
                      <a:cubicBezTo>
                        <a:pt x="18931" y="27721"/>
                        <a:pt x="0" y="17486"/>
                        <a:pt x="0" y="4861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144" name="片側の 2 つの角を丸めた四角形 1143"/>
                <p:cNvSpPr/>
                <p:nvPr/>
              </p:nvSpPr>
              <p:spPr>
                <a:xfrm>
                  <a:off x="7201777" y="5473933"/>
                  <a:ext cx="562934" cy="502092"/>
                </a:xfrm>
                <a:prstGeom prst="round2SameRect">
                  <a:avLst>
                    <a:gd name="adj1" fmla="val 41975"/>
                    <a:gd name="adj2" fmla="val 0"/>
                  </a:avLst>
                </a:prstGeom>
                <a:solidFill>
                  <a:srgbClr val="FFC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145" name="フリーフォーム 1144"/>
                <p:cNvSpPr/>
                <p:nvPr/>
              </p:nvSpPr>
              <p:spPr>
                <a:xfrm>
                  <a:off x="7180811" y="5490174"/>
                  <a:ext cx="604867" cy="526203"/>
                </a:xfrm>
                <a:custGeom>
                  <a:avLst/>
                  <a:gdLst>
                    <a:gd name="connsiteX0" fmla="*/ 141626 w 604867"/>
                    <a:gd name="connsiteY0" fmla="*/ 0 h 526203"/>
                    <a:gd name="connsiteX1" fmla="*/ 302434 w 604867"/>
                    <a:gd name="connsiteY1" fmla="*/ 456550 h 526203"/>
                    <a:gd name="connsiteX2" fmla="*/ 463242 w 604867"/>
                    <a:gd name="connsiteY2" fmla="*/ 1 h 526203"/>
                    <a:gd name="connsiteX3" fmla="*/ 476513 w 604867"/>
                    <a:gd name="connsiteY3" fmla="*/ 4120 h 526203"/>
                    <a:gd name="connsiteX4" fmla="*/ 604867 w 604867"/>
                    <a:gd name="connsiteY4" fmla="*/ 197761 h 526203"/>
                    <a:gd name="connsiteX5" fmla="*/ 604867 w 604867"/>
                    <a:gd name="connsiteY5" fmla="*/ 526203 h 526203"/>
                    <a:gd name="connsiteX6" fmla="*/ 0 w 604867"/>
                    <a:gd name="connsiteY6" fmla="*/ 526203 h 526203"/>
                    <a:gd name="connsiteX7" fmla="*/ 0 w 604867"/>
                    <a:gd name="connsiteY7" fmla="*/ 197761 h 526203"/>
                    <a:gd name="connsiteX8" fmla="*/ 128354 w 604867"/>
                    <a:gd name="connsiteY8" fmla="*/ 4120 h 5262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04867" h="526203">
                      <a:moveTo>
                        <a:pt x="141626" y="0"/>
                      </a:moveTo>
                      <a:lnTo>
                        <a:pt x="302434" y="456550"/>
                      </a:lnTo>
                      <a:lnTo>
                        <a:pt x="463242" y="1"/>
                      </a:lnTo>
                      <a:lnTo>
                        <a:pt x="476513" y="4120"/>
                      </a:lnTo>
                      <a:cubicBezTo>
                        <a:pt x="551942" y="36024"/>
                        <a:pt x="604867" y="110712"/>
                        <a:pt x="604867" y="197761"/>
                      </a:cubicBezTo>
                      <a:lnTo>
                        <a:pt x="604867" y="526203"/>
                      </a:lnTo>
                      <a:lnTo>
                        <a:pt x="0" y="526203"/>
                      </a:lnTo>
                      <a:lnTo>
                        <a:pt x="0" y="197761"/>
                      </a:lnTo>
                      <a:cubicBezTo>
                        <a:pt x="0" y="110712"/>
                        <a:pt x="52926" y="36024"/>
                        <a:pt x="128354" y="4120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146" name="直角三角形 1145"/>
                <p:cNvSpPr/>
                <p:nvPr/>
              </p:nvSpPr>
              <p:spPr>
                <a:xfrm rot="5400000">
                  <a:off x="7317605" y="5481430"/>
                  <a:ext cx="166542" cy="149231"/>
                </a:xfrm>
                <a:prstGeom prst="rtTriangle">
                  <a:avLst/>
                </a:prstGeom>
                <a:solidFill>
                  <a:srgbClr val="FFC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147" name="直角三角形 1146"/>
                <p:cNvSpPr/>
                <p:nvPr/>
              </p:nvSpPr>
              <p:spPr>
                <a:xfrm rot="16200000" flipH="1">
                  <a:off x="7482342" y="5481430"/>
                  <a:ext cx="166542" cy="149231"/>
                </a:xfrm>
                <a:prstGeom prst="rtTriangle">
                  <a:avLst/>
                </a:prstGeom>
                <a:solidFill>
                  <a:srgbClr val="FFC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148" name="円/楕円 4"/>
                <p:cNvSpPr/>
                <p:nvPr/>
              </p:nvSpPr>
              <p:spPr>
                <a:xfrm>
                  <a:off x="7406323" y="5313020"/>
                  <a:ext cx="148210" cy="4571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4934" h="36810">
                      <a:moveTo>
                        <a:pt x="0" y="0"/>
                      </a:moveTo>
                      <a:cubicBezTo>
                        <a:pt x="27202" y="6486"/>
                        <a:pt x="60957" y="9752"/>
                        <a:pt x="97467" y="9752"/>
                      </a:cubicBezTo>
                      <a:cubicBezTo>
                        <a:pt x="133977" y="9752"/>
                        <a:pt x="167732" y="6486"/>
                        <a:pt x="194934" y="0"/>
                      </a:cubicBezTo>
                      <a:cubicBezTo>
                        <a:pt x="186588" y="21408"/>
                        <a:pt x="146006" y="36810"/>
                        <a:pt x="97467" y="36810"/>
                      </a:cubicBezTo>
                      <a:cubicBezTo>
                        <a:pt x="48928" y="36810"/>
                        <a:pt x="8346" y="21408"/>
                        <a:pt x="0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1118" name="グループ化 1117"/>
              <p:cNvGrpSpPr/>
              <p:nvPr/>
            </p:nvGrpSpPr>
            <p:grpSpPr>
              <a:xfrm rot="18743687">
                <a:off x="-2422401" y="6986401"/>
                <a:ext cx="408480" cy="244130"/>
                <a:chOff x="4977722" y="1773447"/>
                <a:chExt cx="775887" cy="463713"/>
              </a:xfrm>
            </p:grpSpPr>
            <p:sp>
              <p:nvSpPr>
                <p:cNvPr id="1132" name="角丸四角形 1131"/>
                <p:cNvSpPr/>
                <p:nvPr/>
              </p:nvSpPr>
              <p:spPr>
                <a:xfrm rot="20806094">
                  <a:off x="5433195" y="1914063"/>
                  <a:ext cx="320414" cy="10160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133" name="フリーフォーム 1132"/>
                <p:cNvSpPr/>
                <p:nvPr/>
              </p:nvSpPr>
              <p:spPr>
                <a:xfrm rot="11700000">
                  <a:off x="4977722" y="1773447"/>
                  <a:ext cx="666875" cy="463713"/>
                </a:xfrm>
                <a:custGeom>
                  <a:avLst/>
                  <a:gdLst>
                    <a:gd name="connsiteX0" fmla="*/ 720505 w 759541"/>
                    <a:gd name="connsiteY0" fmla="*/ 291453 h 426445"/>
                    <a:gd name="connsiteX1" fmla="*/ 663874 w 759541"/>
                    <a:gd name="connsiteY1" fmla="*/ 292877 h 426445"/>
                    <a:gd name="connsiteX2" fmla="*/ 467036 w 759541"/>
                    <a:gd name="connsiteY2" fmla="*/ 217085 h 426445"/>
                    <a:gd name="connsiteX3" fmla="*/ 460311 w 759541"/>
                    <a:gd name="connsiteY3" fmla="*/ 220425 h 426445"/>
                    <a:gd name="connsiteX4" fmla="*/ 244987 w 759541"/>
                    <a:gd name="connsiteY4" fmla="*/ 278121 h 426445"/>
                    <a:gd name="connsiteX5" fmla="*/ 116682 w 759541"/>
                    <a:gd name="connsiteY5" fmla="*/ 406426 h 426445"/>
                    <a:gd name="connsiteX6" fmla="*/ 20019 w 759541"/>
                    <a:gd name="connsiteY6" fmla="*/ 406426 h 426445"/>
                    <a:gd name="connsiteX7" fmla="*/ 20019 w 759541"/>
                    <a:gd name="connsiteY7" fmla="*/ 406425 h 426445"/>
                    <a:gd name="connsiteX8" fmla="*/ 20019 w 759541"/>
                    <a:gd name="connsiteY8" fmla="*/ 309762 h 426445"/>
                    <a:gd name="connsiteX9" fmla="*/ 159327 w 759541"/>
                    <a:gd name="connsiteY9" fmla="*/ 170455 h 426445"/>
                    <a:gd name="connsiteX10" fmla="*/ 181939 w 759541"/>
                    <a:gd name="connsiteY10" fmla="*/ 155440 h 426445"/>
                    <a:gd name="connsiteX11" fmla="*/ 195031 w 759541"/>
                    <a:gd name="connsiteY11" fmla="*/ 152893 h 426445"/>
                    <a:gd name="connsiteX12" fmla="*/ 207757 w 759541"/>
                    <a:gd name="connsiteY12" fmla="*/ 146571 h 426445"/>
                    <a:gd name="connsiteX13" fmla="*/ 284288 w 759541"/>
                    <a:gd name="connsiteY13" fmla="*/ 126065 h 426445"/>
                    <a:gd name="connsiteX14" fmla="*/ 284288 w 759541"/>
                    <a:gd name="connsiteY14" fmla="*/ 85297 h 426445"/>
                    <a:gd name="connsiteX15" fmla="*/ 369585 w 759541"/>
                    <a:gd name="connsiteY15" fmla="*/ 0 h 426445"/>
                    <a:gd name="connsiteX16" fmla="*/ 527838 w 759541"/>
                    <a:gd name="connsiteY16" fmla="*/ 0 h 426445"/>
                    <a:gd name="connsiteX17" fmla="*/ 613135 w 759541"/>
                    <a:gd name="connsiteY17" fmla="*/ 85297 h 426445"/>
                    <a:gd name="connsiteX18" fmla="*/ 613135 w 759541"/>
                    <a:gd name="connsiteY18" fmla="*/ 114716 h 426445"/>
                    <a:gd name="connsiteX19" fmla="*/ 717066 w 759541"/>
                    <a:gd name="connsiteY19" fmla="*/ 154735 h 426445"/>
                    <a:gd name="connsiteX20" fmla="*/ 758116 w 759541"/>
                    <a:gd name="connsiteY20" fmla="*/ 193772 h 426445"/>
                    <a:gd name="connsiteX21" fmla="*/ 759541 w 759541"/>
                    <a:gd name="connsiteY21" fmla="*/ 250402 h 426445"/>
                    <a:gd name="connsiteX22" fmla="*/ 743761 w 759541"/>
                    <a:gd name="connsiteY22" fmla="*/ 275197 h 426445"/>
                    <a:gd name="connsiteX23" fmla="*/ 720505 w 759541"/>
                    <a:gd name="connsiteY23" fmla="*/ 291453 h 426445"/>
                    <a:gd name="connsiteX0" fmla="*/ 720505 w 759541"/>
                    <a:gd name="connsiteY0" fmla="*/ 291453 h 426445"/>
                    <a:gd name="connsiteX1" fmla="*/ 663874 w 759541"/>
                    <a:gd name="connsiteY1" fmla="*/ 292877 h 426445"/>
                    <a:gd name="connsiteX2" fmla="*/ 467036 w 759541"/>
                    <a:gd name="connsiteY2" fmla="*/ 217085 h 426445"/>
                    <a:gd name="connsiteX3" fmla="*/ 460311 w 759541"/>
                    <a:gd name="connsiteY3" fmla="*/ 220425 h 426445"/>
                    <a:gd name="connsiteX4" fmla="*/ 244987 w 759541"/>
                    <a:gd name="connsiteY4" fmla="*/ 278121 h 426445"/>
                    <a:gd name="connsiteX5" fmla="*/ 116682 w 759541"/>
                    <a:gd name="connsiteY5" fmla="*/ 406426 h 426445"/>
                    <a:gd name="connsiteX6" fmla="*/ 20019 w 759541"/>
                    <a:gd name="connsiteY6" fmla="*/ 406426 h 426445"/>
                    <a:gd name="connsiteX7" fmla="*/ 20019 w 759541"/>
                    <a:gd name="connsiteY7" fmla="*/ 406425 h 426445"/>
                    <a:gd name="connsiteX8" fmla="*/ 20019 w 759541"/>
                    <a:gd name="connsiteY8" fmla="*/ 309762 h 426445"/>
                    <a:gd name="connsiteX9" fmla="*/ 159327 w 759541"/>
                    <a:gd name="connsiteY9" fmla="*/ 170455 h 426445"/>
                    <a:gd name="connsiteX10" fmla="*/ 181939 w 759541"/>
                    <a:gd name="connsiteY10" fmla="*/ 155440 h 426445"/>
                    <a:gd name="connsiteX11" fmla="*/ 195031 w 759541"/>
                    <a:gd name="connsiteY11" fmla="*/ 152893 h 426445"/>
                    <a:gd name="connsiteX12" fmla="*/ 207757 w 759541"/>
                    <a:gd name="connsiteY12" fmla="*/ 146571 h 426445"/>
                    <a:gd name="connsiteX13" fmla="*/ 284288 w 759541"/>
                    <a:gd name="connsiteY13" fmla="*/ 126065 h 426445"/>
                    <a:gd name="connsiteX14" fmla="*/ 284288 w 759541"/>
                    <a:gd name="connsiteY14" fmla="*/ 85297 h 426445"/>
                    <a:gd name="connsiteX15" fmla="*/ 527838 w 759541"/>
                    <a:gd name="connsiteY15" fmla="*/ 0 h 426445"/>
                    <a:gd name="connsiteX16" fmla="*/ 613135 w 759541"/>
                    <a:gd name="connsiteY16" fmla="*/ 85297 h 426445"/>
                    <a:gd name="connsiteX17" fmla="*/ 613135 w 759541"/>
                    <a:gd name="connsiteY17" fmla="*/ 114716 h 426445"/>
                    <a:gd name="connsiteX18" fmla="*/ 717066 w 759541"/>
                    <a:gd name="connsiteY18" fmla="*/ 154735 h 426445"/>
                    <a:gd name="connsiteX19" fmla="*/ 758116 w 759541"/>
                    <a:gd name="connsiteY19" fmla="*/ 193772 h 426445"/>
                    <a:gd name="connsiteX20" fmla="*/ 759541 w 759541"/>
                    <a:gd name="connsiteY20" fmla="*/ 250402 h 426445"/>
                    <a:gd name="connsiteX21" fmla="*/ 743761 w 759541"/>
                    <a:gd name="connsiteY21" fmla="*/ 275197 h 426445"/>
                    <a:gd name="connsiteX22" fmla="*/ 720505 w 759541"/>
                    <a:gd name="connsiteY22" fmla="*/ 291453 h 426445"/>
                    <a:gd name="connsiteX0" fmla="*/ 720505 w 759541"/>
                    <a:gd name="connsiteY0" fmla="*/ 291453 h 426445"/>
                    <a:gd name="connsiteX1" fmla="*/ 663874 w 759541"/>
                    <a:gd name="connsiteY1" fmla="*/ 292877 h 426445"/>
                    <a:gd name="connsiteX2" fmla="*/ 467036 w 759541"/>
                    <a:gd name="connsiteY2" fmla="*/ 217085 h 426445"/>
                    <a:gd name="connsiteX3" fmla="*/ 460311 w 759541"/>
                    <a:gd name="connsiteY3" fmla="*/ 220425 h 426445"/>
                    <a:gd name="connsiteX4" fmla="*/ 244987 w 759541"/>
                    <a:gd name="connsiteY4" fmla="*/ 278121 h 426445"/>
                    <a:gd name="connsiteX5" fmla="*/ 116682 w 759541"/>
                    <a:gd name="connsiteY5" fmla="*/ 406426 h 426445"/>
                    <a:gd name="connsiteX6" fmla="*/ 20019 w 759541"/>
                    <a:gd name="connsiteY6" fmla="*/ 406426 h 426445"/>
                    <a:gd name="connsiteX7" fmla="*/ 20019 w 759541"/>
                    <a:gd name="connsiteY7" fmla="*/ 406425 h 426445"/>
                    <a:gd name="connsiteX8" fmla="*/ 20019 w 759541"/>
                    <a:gd name="connsiteY8" fmla="*/ 309762 h 426445"/>
                    <a:gd name="connsiteX9" fmla="*/ 159327 w 759541"/>
                    <a:gd name="connsiteY9" fmla="*/ 170455 h 426445"/>
                    <a:gd name="connsiteX10" fmla="*/ 181939 w 759541"/>
                    <a:gd name="connsiteY10" fmla="*/ 155440 h 426445"/>
                    <a:gd name="connsiteX11" fmla="*/ 195031 w 759541"/>
                    <a:gd name="connsiteY11" fmla="*/ 152893 h 426445"/>
                    <a:gd name="connsiteX12" fmla="*/ 207757 w 759541"/>
                    <a:gd name="connsiteY12" fmla="*/ 146571 h 426445"/>
                    <a:gd name="connsiteX13" fmla="*/ 284288 w 759541"/>
                    <a:gd name="connsiteY13" fmla="*/ 126065 h 426445"/>
                    <a:gd name="connsiteX14" fmla="*/ 527838 w 759541"/>
                    <a:gd name="connsiteY14" fmla="*/ 0 h 426445"/>
                    <a:gd name="connsiteX15" fmla="*/ 613135 w 759541"/>
                    <a:gd name="connsiteY15" fmla="*/ 85297 h 426445"/>
                    <a:gd name="connsiteX16" fmla="*/ 613135 w 759541"/>
                    <a:gd name="connsiteY16" fmla="*/ 114716 h 426445"/>
                    <a:gd name="connsiteX17" fmla="*/ 717066 w 759541"/>
                    <a:gd name="connsiteY17" fmla="*/ 154735 h 426445"/>
                    <a:gd name="connsiteX18" fmla="*/ 758116 w 759541"/>
                    <a:gd name="connsiteY18" fmla="*/ 193772 h 426445"/>
                    <a:gd name="connsiteX19" fmla="*/ 759541 w 759541"/>
                    <a:gd name="connsiteY19" fmla="*/ 250402 h 426445"/>
                    <a:gd name="connsiteX20" fmla="*/ 743761 w 759541"/>
                    <a:gd name="connsiteY20" fmla="*/ 275197 h 426445"/>
                    <a:gd name="connsiteX21" fmla="*/ 720505 w 759541"/>
                    <a:gd name="connsiteY21" fmla="*/ 291453 h 426445"/>
                    <a:gd name="connsiteX0" fmla="*/ 720505 w 759541"/>
                    <a:gd name="connsiteY0" fmla="*/ 393142 h 528134"/>
                    <a:gd name="connsiteX1" fmla="*/ 663874 w 759541"/>
                    <a:gd name="connsiteY1" fmla="*/ 394566 h 528134"/>
                    <a:gd name="connsiteX2" fmla="*/ 467036 w 759541"/>
                    <a:gd name="connsiteY2" fmla="*/ 318774 h 528134"/>
                    <a:gd name="connsiteX3" fmla="*/ 460311 w 759541"/>
                    <a:gd name="connsiteY3" fmla="*/ 322114 h 528134"/>
                    <a:gd name="connsiteX4" fmla="*/ 244987 w 759541"/>
                    <a:gd name="connsiteY4" fmla="*/ 379810 h 528134"/>
                    <a:gd name="connsiteX5" fmla="*/ 116682 w 759541"/>
                    <a:gd name="connsiteY5" fmla="*/ 508115 h 528134"/>
                    <a:gd name="connsiteX6" fmla="*/ 20019 w 759541"/>
                    <a:gd name="connsiteY6" fmla="*/ 508115 h 528134"/>
                    <a:gd name="connsiteX7" fmla="*/ 20019 w 759541"/>
                    <a:gd name="connsiteY7" fmla="*/ 508114 h 528134"/>
                    <a:gd name="connsiteX8" fmla="*/ 20019 w 759541"/>
                    <a:gd name="connsiteY8" fmla="*/ 411451 h 528134"/>
                    <a:gd name="connsiteX9" fmla="*/ 159327 w 759541"/>
                    <a:gd name="connsiteY9" fmla="*/ 272144 h 528134"/>
                    <a:gd name="connsiteX10" fmla="*/ 181939 w 759541"/>
                    <a:gd name="connsiteY10" fmla="*/ 257129 h 528134"/>
                    <a:gd name="connsiteX11" fmla="*/ 195031 w 759541"/>
                    <a:gd name="connsiteY11" fmla="*/ 254582 h 528134"/>
                    <a:gd name="connsiteX12" fmla="*/ 207757 w 759541"/>
                    <a:gd name="connsiteY12" fmla="*/ 248260 h 528134"/>
                    <a:gd name="connsiteX13" fmla="*/ 284288 w 759541"/>
                    <a:gd name="connsiteY13" fmla="*/ 227754 h 528134"/>
                    <a:gd name="connsiteX14" fmla="*/ 392119 w 759541"/>
                    <a:gd name="connsiteY14" fmla="*/ 0 h 528134"/>
                    <a:gd name="connsiteX15" fmla="*/ 613135 w 759541"/>
                    <a:gd name="connsiteY15" fmla="*/ 186986 h 528134"/>
                    <a:gd name="connsiteX16" fmla="*/ 613135 w 759541"/>
                    <a:gd name="connsiteY16" fmla="*/ 216405 h 528134"/>
                    <a:gd name="connsiteX17" fmla="*/ 717066 w 759541"/>
                    <a:gd name="connsiteY17" fmla="*/ 256424 h 528134"/>
                    <a:gd name="connsiteX18" fmla="*/ 758116 w 759541"/>
                    <a:gd name="connsiteY18" fmla="*/ 295461 h 528134"/>
                    <a:gd name="connsiteX19" fmla="*/ 759541 w 759541"/>
                    <a:gd name="connsiteY19" fmla="*/ 352091 h 528134"/>
                    <a:gd name="connsiteX20" fmla="*/ 743761 w 759541"/>
                    <a:gd name="connsiteY20" fmla="*/ 376886 h 528134"/>
                    <a:gd name="connsiteX21" fmla="*/ 720505 w 759541"/>
                    <a:gd name="connsiteY21" fmla="*/ 393142 h 528134"/>
                    <a:gd name="connsiteX0" fmla="*/ 720505 w 759541"/>
                    <a:gd name="connsiteY0" fmla="*/ 393157 h 528149"/>
                    <a:gd name="connsiteX1" fmla="*/ 663874 w 759541"/>
                    <a:gd name="connsiteY1" fmla="*/ 394581 h 528149"/>
                    <a:gd name="connsiteX2" fmla="*/ 467036 w 759541"/>
                    <a:gd name="connsiteY2" fmla="*/ 318789 h 528149"/>
                    <a:gd name="connsiteX3" fmla="*/ 460311 w 759541"/>
                    <a:gd name="connsiteY3" fmla="*/ 322129 h 528149"/>
                    <a:gd name="connsiteX4" fmla="*/ 244987 w 759541"/>
                    <a:gd name="connsiteY4" fmla="*/ 379825 h 528149"/>
                    <a:gd name="connsiteX5" fmla="*/ 116682 w 759541"/>
                    <a:gd name="connsiteY5" fmla="*/ 508130 h 528149"/>
                    <a:gd name="connsiteX6" fmla="*/ 20019 w 759541"/>
                    <a:gd name="connsiteY6" fmla="*/ 508130 h 528149"/>
                    <a:gd name="connsiteX7" fmla="*/ 20019 w 759541"/>
                    <a:gd name="connsiteY7" fmla="*/ 508129 h 528149"/>
                    <a:gd name="connsiteX8" fmla="*/ 20019 w 759541"/>
                    <a:gd name="connsiteY8" fmla="*/ 411466 h 528149"/>
                    <a:gd name="connsiteX9" fmla="*/ 159327 w 759541"/>
                    <a:gd name="connsiteY9" fmla="*/ 272159 h 528149"/>
                    <a:gd name="connsiteX10" fmla="*/ 181939 w 759541"/>
                    <a:gd name="connsiteY10" fmla="*/ 257144 h 528149"/>
                    <a:gd name="connsiteX11" fmla="*/ 195031 w 759541"/>
                    <a:gd name="connsiteY11" fmla="*/ 254597 h 528149"/>
                    <a:gd name="connsiteX12" fmla="*/ 207757 w 759541"/>
                    <a:gd name="connsiteY12" fmla="*/ 248275 h 528149"/>
                    <a:gd name="connsiteX13" fmla="*/ 284288 w 759541"/>
                    <a:gd name="connsiteY13" fmla="*/ 227769 h 528149"/>
                    <a:gd name="connsiteX14" fmla="*/ 392119 w 759541"/>
                    <a:gd name="connsiteY14" fmla="*/ 15 h 528149"/>
                    <a:gd name="connsiteX15" fmla="*/ 613135 w 759541"/>
                    <a:gd name="connsiteY15" fmla="*/ 216420 h 528149"/>
                    <a:gd name="connsiteX16" fmla="*/ 717066 w 759541"/>
                    <a:gd name="connsiteY16" fmla="*/ 256439 h 528149"/>
                    <a:gd name="connsiteX17" fmla="*/ 758116 w 759541"/>
                    <a:gd name="connsiteY17" fmla="*/ 295476 h 528149"/>
                    <a:gd name="connsiteX18" fmla="*/ 759541 w 759541"/>
                    <a:gd name="connsiteY18" fmla="*/ 352106 h 528149"/>
                    <a:gd name="connsiteX19" fmla="*/ 743761 w 759541"/>
                    <a:gd name="connsiteY19" fmla="*/ 376901 h 528149"/>
                    <a:gd name="connsiteX20" fmla="*/ 720505 w 759541"/>
                    <a:gd name="connsiteY20" fmla="*/ 393157 h 528149"/>
                    <a:gd name="connsiteX0" fmla="*/ 720505 w 759541"/>
                    <a:gd name="connsiteY0" fmla="*/ 393157 h 528149"/>
                    <a:gd name="connsiteX1" fmla="*/ 663874 w 759541"/>
                    <a:gd name="connsiteY1" fmla="*/ 394581 h 528149"/>
                    <a:gd name="connsiteX2" fmla="*/ 467036 w 759541"/>
                    <a:gd name="connsiteY2" fmla="*/ 318789 h 528149"/>
                    <a:gd name="connsiteX3" fmla="*/ 460311 w 759541"/>
                    <a:gd name="connsiteY3" fmla="*/ 322129 h 528149"/>
                    <a:gd name="connsiteX4" fmla="*/ 244987 w 759541"/>
                    <a:gd name="connsiteY4" fmla="*/ 379825 h 528149"/>
                    <a:gd name="connsiteX5" fmla="*/ 116682 w 759541"/>
                    <a:gd name="connsiteY5" fmla="*/ 508130 h 528149"/>
                    <a:gd name="connsiteX6" fmla="*/ 20019 w 759541"/>
                    <a:gd name="connsiteY6" fmla="*/ 508130 h 528149"/>
                    <a:gd name="connsiteX7" fmla="*/ 20019 w 759541"/>
                    <a:gd name="connsiteY7" fmla="*/ 508129 h 528149"/>
                    <a:gd name="connsiteX8" fmla="*/ 20019 w 759541"/>
                    <a:gd name="connsiteY8" fmla="*/ 411466 h 528149"/>
                    <a:gd name="connsiteX9" fmla="*/ 159327 w 759541"/>
                    <a:gd name="connsiteY9" fmla="*/ 272159 h 528149"/>
                    <a:gd name="connsiteX10" fmla="*/ 181939 w 759541"/>
                    <a:gd name="connsiteY10" fmla="*/ 257144 h 528149"/>
                    <a:gd name="connsiteX11" fmla="*/ 195031 w 759541"/>
                    <a:gd name="connsiteY11" fmla="*/ 254597 h 528149"/>
                    <a:gd name="connsiteX12" fmla="*/ 207757 w 759541"/>
                    <a:gd name="connsiteY12" fmla="*/ 248275 h 528149"/>
                    <a:gd name="connsiteX13" fmla="*/ 298444 w 759541"/>
                    <a:gd name="connsiteY13" fmla="*/ 182795 h 528149"/>
                    <a:gd name="connsiteX14" fmla="*/ 392119 w 759541"/>
                    <a:gd name="connsiteY14" fmla="*/ 15 h 528149"/>
                    <a:gd name="connsiteX15" fmla="*/ 613135 w 759541"/>
                    <a:gd name="connsiteY15" fmla="*/ 216420 h 528149"/>
                    <a:gd name="connsiteX16" fmla="*/ 717066 w 759541"/>
                    <a:gd name="connsiteY16" fmla="*/ 256439 h 528149"/>
                    <a:gd name="connsiteX17" fmla="*/ 758116 w 759541"/>
                    <a:gd name="connsiteY17" fmla="*/ 295476 h 528149"/>
                    <a:gd name="connsiteX18" fmla="*/ 759541 w 759541"/>
                    <a:gd name="connsiteY18" fmla="*/ 352106 h 528149"/>
                    <a:gd name="connsiteX19" fmla="*/ 743761 w 759541"/>
                    <a:gd name="connsiteY19" fmla="*/ 376901 h 528149"/>
                    <a:gd name="connsiteX20" fmla="*/ 720505 w 759541"/>
                    <a:gd name="connsiteY20" fmla="*/ 393157 h 528149"/>
                    <a:gd name="connsiteX0" fmla="*/ 720505 w 759541"/>
                    <a:gd name="connsiteY0" fmla="*/ 393157 h 528149"/>
                    <a:gd name="connsiteX1" fmla="*/ 663874 w 759541"/>
                    <a:gd name="connsiteY1" fmla="*/ 394581 h 528149"/>
                    <a:gd name="connsiteX2" fmla="*/ 467036 w 759541"/>
                    <a:gd name="connsiteY2" fmla="*/ 318789 h 528149"/>
                    <a:gd name="connsiteX3" fmla="*/ 460311 w 759541"/>
                    <a:gd name="connsiteY3" fmla="*/ 322129 h 528149"/>
                    <a:gd name="connsiteX4" fmla="*/ 244987 w 759541"/>
                    <a:gd name="connsiteY4" fmla="*/ 379825 h 528149"/>
                    <a:gd name="connsiteX5" fmla="*/ 116682 w 759541"/>
                    <a:gd name="connsiteY5" fmla="*/ 508130 h 528149"/>
                    <a:gd name="connsiteX6" fmla="*/ 20019 w 759541"/>
                    <a:gd name="connsiteY6" fmla="*/ 508130 h 528149"/>
                    <a:gd name="connsiteX7" fmla="*/ 20019 w 759541"/>
                    <a:gd name="connsiteY7" fmla="*/ 508129 h 528149"/>
                    <a:gd name="connsiteX8" fmla="*/ 20019 w 759541"/>
                    <a:gd name="connsiteY8" fmla="*/ 411466 h 528149"/>
                    <a:gd name="connsiteX9" fmla="*/ 159327 w 759541"/>
                    <a:gd name="connsiteY9" fmla="*/ 272159 h 528149"/>
                    <a:gd name="connsiteX10" fmla="*/ 181939 w 759541"/>
                    <a:gd name="connsiteY10" fmla="*/ 257144 h 528149"/>
                    <a:gd name="connsiteX11" fmla="*/ 195031 w 759541"/>
                    <a:gd name="connsiteY11" fmla="*/ 254597 h 528149"/>
                    <a:gd name="connsiteX12" fmla="*/ 298444 w 759541"/>
                    <a:gd name="connsiteY12" fmla="*/ 182795 h 528149"/>
                    <a:gd name="connsiteX13" fmla="*/ 392119 w 759541"/>
                    <a:gd name="connsiteY13" fmla="*/ 15 h 528149"/>
                    <a:gd name="connsiteX14" fmla="*/ 613135 w 759541"/>
                    <a:gd name="connsiteY14" fmla="*/ 216420 h 528149"/>
                    <a:gd name="connsiteX15" fmla="*/ 717066 w 759541"/>
                    <a:gd name="connsiteY15" fmla="*/ 256439 h 528149"/>
                    <a:gd name="connsiteX16" fmla="*/ 758116 w 759541"/>
                    <a:gd name="connsiteY16" fmla="*/ 295476 h 528149"/>
                    <a:gd name="connsiteX17" fmla="*/ 759541 w 759541"/>
                    <a:gd name="connsiteY17" fmla="*/ 352106 h 528149"/>
                    <a:gd name="connsiteX18" fmla="*/ 743761 w 759541"/>
                    <a:gd name="connsiteY18" fmla="*/ 376901 h 528149"/>
                    <a:gd name="connsiteX19" fmla="*/ 720505 w 759541"/>
                    <a:gd name="connsiteY19" fmla="*/ 393157 h 528149"/>
                    <a:gd name="connsiteX0" fmla="*/ 720505 w 759541"/>
                    <a:gd name="connsiteY0" fmla="*/ 393157 h 528149"/>
                    <a:gd name="connsiteX1" fmla="*/ 663874 w 759541"/>
                    <a:gd name="connsiteY1" fmla="*/ 394581 h 528149"/>
                    <a:gd name="connsiteX2" fmla="*/ 467036 w 759541"/>
                    <a:gd name="connsiteY2" fmla="*/ 318789 h 528149"/>
                    <a:gd name="connsiteX3" fmla="*/ 460311 w 759541"/>
                    <a:gd name="connsiteY3" fmla="*/ 322129 h 528149"/>
                    <a:gd name="connsiteX4" fmla="*/ 244987 w 759541"/>
                    <a:gd name="connsiteY4" fmla="*/ 379825 h 528149"/>
                    <a:gd name="connsiteX5" fmla="*/ 116682 w 759541"/>
                    <a:gd name="connsiteY5" fmla="*/ 508130 h 528149"/>
                    <a:gd name="connsiteX6" fmla="*/ 20019 w 759541"/>
                    <a:gd name="connsiteY6" fmla="*/ 508130 h 528149"/>
                    <a:gd name="connsiteX7" fmla="*/ 20019 w 759541"/>
                    <a:gd name="connsiteY7" fmla="*/ 508129 h 528149"/>
                    <a:gd name="connsiteX8" fmla="*/ 20019 w 759541"/>
                    <a:gd name="connsiteY8" fmla="*/ 411466 h 528149"/>
                    <a:gd name="connsiteX9" fmla="*/ 159327 w 759541"/>
                    <a:gd name="connsiteY9" fmla="*/ 272159 h 528149"/>
                    <a:gd name="connsiteX10" fmla="*/ 181939 w 759541"/>
                    <a:gd name="connsiteY10" fmla="*/ 257144 h 528149"/>
                    <a:gd name="connsiteX11" fmla="*/ 298444 w 759541"/>
                    <a:gd name="connsiteY11" fmla="*/ 182795 h 528149"/>
                    <a:gd name="connsiteX12" fmla="*/ 392119 w 759541"/>
                    <a:gd name="connsiteY12" fmla="*/ 15 h 528149"/>
                    <a:gd name="connsiteX13" fmla="*/ 613135 w 759541"/>
                    <a:gd name="connsiteY13" fmla="*/ 216420 h 528149"/>
                    <a:gd name="connsiteX14" fmla="*/ 717066 w 759541"/>
                    <a:gd name="connsiteY14" fmla="*/ 256439 h 528149"/>
                    <a:gd name="connsiteX15" fmla="*/ 758116 w 759541"/>
                    <a:gd name="connsiteY15" fmla="*/ 295476 h 528149"/>
                    <a:gd name="connsiteX16" fmla="*/ 759541 w 759541"/>
                    <a:gd name="connsiteY16" fmla="*/ 352106 h 528149"/>
                    <a:gd name="connsiteX17" fmla="*/ 743761 w 759541"/>
                    <a:gd name="connsiteY17" fmla="*/ 376901 h 528149"/>
                    <a:gd name="connsiteX18" fmla="*/ 720505 w 759541"/>
                    <a:gd name="connsiteY18" fmla="*/ 393157 h 5281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759541" h="528149">
                      <a:moveTo>
                        <a:pt x="720505" y="393157"/>
                      </a:moveTo>
                      <a:cubicBezTo>
                        <a:pt x="703192" y="400843"/>
                        <a:pt x="682948" y="401925"/>
                        <a:pt x="663874" y="394581"/>
                      </a:cubicBezTo>
                      <a:lnTo>
                        <a:pt x="467036" y="318789"/>
                      </a:lnTo>
                      <a:lnTo>
                        <a:pt x="460311" y="322129"/>
                      </a:lnTo>
                      <a:lnTo>
                        <a:pt x="244987" y="379825"/>
                      </a:lnTo>
                      <a:lnTo>
                        <a:pt x="116682" y="508130"/>
                      </a:lnTo>
                      <a:cubicBezTo>
                        <a:pt x="89990" y="534823"/>
                        <a:pt x="46711" y="534823"/>
                        <a:pt x="20019" y="508130"/>
                      </a:cubicBezTo>
                      <a:lnTo>
                        <a:pt x="20019" y="508129"/>
                      </a:lnTo>
                      <a:cubicBezTo>
                        <a:pt x="-6674" y="481437"/>
                        <a:pt x="-6673" y="438158"/>
                        <a:pt x="20019" y="411466"/>
                      </a:cubicBezTo>
                      <a:lnTo>
                        <a:pt x="159327" y="272159"/>
                      </a:lnTo>
                      <a:cubicBezTo>
                        <a:pt x="166000" y="265486"/>
                        <a:pt x="173711" y="260480"/>
                        <a:pt x="181939" y="257144"/>
                      </a:cubicBezTo>
                      <a:lnTo>
                        <a:pt x="298444" y="182795"/>
                      </a:lnTo>
                      <a:lnTo>
                        <a:pt x="392119" y="15"/>
                      </a:lnTo>
                      <a:cubicBezTo>
                        <a:pt x="446927" y="-1877"/>
                        <a:pt x="558977" y="173683"/>
                        <a:pt x="613135" y="216420"/>
                      </a:cubicBezTo>
                      <a:lnTo>
                        <a:pt x="717066" y="256439"/>
                      </a:lnTo>
                      <a:cubicBezTo>
                        <a:pt x="736139" y="263783"/>
                        <a:pt x="750430" y="278163"/>
                        <a:pt x="758116" y="295476"/>
                      </a:cubicBezTo>
                      <a:lnTo>
                        <a:pt x="759541" y="352106"/>
                      </a:lnTo>
                      <a:lnTo>
                        <a:pt x="743761" y="376901"/>
                      </a:lnTo>
                      <a:cubicBezTo>
                        <a:pt x="737084" y="383819"/>
                        <a:pt x="729160" y="389313"/>
                        <a:pt x="720505" y="393157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1119" name="グループ化 1118"/>
              <p:cNvGrpSpPr/>
              <p:nvPr/>
            </p:nvGrpSpPr>
            <p:grpSpPr>
              <a:xfrm>
                <a:off x="-2309914" y="7175994"/>
                <a:ext cx="288928" cy="601296"/>
                <a:chOff x="6640107" y="2211474"/>
                <a:chExt cx="288928" cy="601296"/>
              </a:xfrm>
            </p:grpSpPr>
            <p:sp>
              <p:nvSpPr>
                <p:cNvPr id="1130" name="台形 1129"/>
                <p:cNvSpPr/>
                <p:nvPr/>
              </p:nvSpPr>
              <p:spPr>
                <a:xfrm rot="20230148" flipH="1">
                  <a:off x="6640107" y="2211474"/>
                  <a:ext cx="165482" cy="83451"/>
                </a:xfrm>
                <a:prstGeom prst="trapezoid">
                  <a:avLst>
                    <a:gd name="adj" fmla="val 13602"/>
                  </a:avLst>
                </a:prstGeom>
                <a:solidFill>
                  <a:srgbClr val="0070C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131" name="片側の 2 つの角を丸めた四角形 1130"/>
                <p:cNvSpPr/>
                <p:nvPr/>
              </p:nvSpPr>
              <p:spPr>
                <a:xfrm rot="9446169" flipH="1">
                  <a:off x="6751242" y="2262590"/>
                  <a:ext cx="177793" cy="550180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0070C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1120" name="角丸四角形 177"/>
              <p:cNvSpPr/>
              <p:nvPr/>
            </p:nvSpPr>
            <p:spPr>
              <a:xfrm rot="17454214" flipV="1">
                <a:off x="-2938182" y="7497919"/>
                <a:ext cx="432113" cy="180660"/>
              </a:xfrm>
              <a:custGeom>
                <a:avLst/>
                <a:gdLst>
                  <a:gd name="connsiteX0" fmla="*/ 0 w 968115"/>
                  <a:gd name="connsiteY0" fmla="*/ 167734 h 335468"/>
                  <a:gd name="connsiteX1" fmla="*/ 167734 w 968115"/>
                  <a:gd name="connsiteY1" fmla="*/ 0 h 335468"/>
                  <a:gd name="connsiteX2" fmla="*/ 800381 w 968115"/>
                  <a:gd name="connsiteY2" fmla="*/ 0 h 335468"/>
                  <a:gd name="connsiteX3" fmla="*/ 968115 w 968115"/>
                  <a:gd name="connsiteY3" fmla="*/ 167734 h 335468"/>
                  <a:gd name="connsiteX4" fmla="*/ 968115 w 968115"/>
                  <a:gd name="connsiteY4" fmla="*/ 167734 h 335468"/>
                  <a:gd name="connsiteX5" fmla="*/ 800381 w 968115"/>
                  <a:gd name="connsiteY5" fmla="*/ 335468 h 335468"/>
                  <a:gd name="connsiteX6" fmla="*/ 167734 w 968115"/>
                  <a:gd name="connsiteY6" fmla="*/ 335468 h 335468"/>
                  <a:gd name="connsiteX7" fmla="*/ 0 w 968115"/>
                  <a:gd name="connsiteY7" fmla="*/ 16773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968115 w 1059555"/>
                  <a:gd name="connsiteY6" fmla="*/ 167734 h 335468"/>
                  <a:gd name="connsiteX7" fmla="*/ 1059555 w 1059555"/>
                  <a:gd name="connsiteY7" fmla="*/ 25917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1059555 w 1059555"/>
                  <a:gd name="connsiteY6" fmla="*/ 259174 h 335468"/>
                  <a:gd name="connsiteX0" fmla="*/ 968115 w 968115"/>
                  <a:gd name="connsiteY0" fmla="*/ 167734 h 335468"/>
                  <a:gd name="connsiteX1" fmla="*/ 800381 w 968115"/>
                  <a:gd name="connsiteY1" fmla="*/ 335468 h 335468"/>
                  <a:gd name="connsiteX2" fmla="*/ 167734 w 968115"/>
                  <a:gd name="connsiteY2" fmla="*/ 335468 h 335468"/>
                  <a:gd name="connsiteX3" fmla="*/ 0 w 968115"/>
                  <a:gd name="connsiteY3" fmla="*/ 167734 h 335468"/>
                  <a:gd name="connsiteX4" fmla="*/ 167734 w 968115"/>
                  <a:gd name="connsiteY4" fmla="*/ 0 h 335468"/>
                  <a:gd name="connsiteX5" fmla="*/ 800381 w 968115"/>
                  <a:gd name="connsiteY5" fmla="*/ 0 h 335468"/>
                  <a:gd name="connsiteX0" fmla="*/ 800381 w 800381"/>
                  <a:gd name="connsiteY0" fmla="*/ 335468 h 335468"/>
                  <a:gd name="connsiteX1" fmla="*/ 167734 w 800381"/>
                  <a:gd name="connsiteY1" fmla="*/ 335468 h 335468"/>
                  <a:gd name="connsiteX2" fmla="*/ 0 w 800381"/>
                  <a:gd name="connsiteY2" fmla="*/ 167734 h 335468"/>
                  <a:gd name="connsiteX3" fmla="*/ 167734 w 800381"/>
                  <a:gd name="connsiteY3" fmla="*/ 0 h 335468"/>
                  <a:gd name="connsiteX4" fmla="*/ 800381 w 800381"/>
                  <a:gd name="connsiteY4" fmla="*/ 0 h 335468"/>
                  <a:gd name="connsiteX0" fmla="*/ 800381 w 800381"/>
                  <a:gd name="connsiteY0" fmla="*/ 335468 h 335468"/>
                  <a:gd name="connsiteX1" fmla="*/ 167734 w 800381"/>
                  <a:gd name="connsiteY1" fmla="*/ 335468 h 335468"/>
                  <a:gd name="connsiteX2" fmla="*/ 0 w 800381"/>
                  <a:gd name="connsiteY2" fmla="*/ 167734 h 335468"/>
                  <a:gd name="connsiteX3" fmla="*/ 167734 w 800381"/>
                  <a:gd name="connsiteY3" fmla="*/ 0 h 3354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00381" h="335468">
                    <a:moveTo>
                      <a:pt x="800381" y="335468"/>
                    </a:moveTo>
                    <a:lnTo>
                      <a:pt x="167734" y="335468"/>
                    </a:lnTo>
                    <a:cubicBezTo>
                      <a:pt x="75097" y="335468"/>
                      <a:pt x="0" y="260371"/>
                      <a:pt x="0" y="167734"/>
                    </a:cubicBezTo>
                    <a:cubicBezTo>
                      <a:pt x="0" y="75097"/>
                      <a:pt x="75097" y="0"/>
                      <a:pt x="167734" y="0"/>
                    </a:cubicBezTo>
                  </a:path>
                </a:pathLst>
              </a:custGeom>
              <a:solidFill>
                <a:srgbClr val="0070C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121" name="グループ化 1120"/>
              <p:cNvGrpSpPr/>
              <p:nvPr/>
            </p:nvGrpSpPr>
            <p:grpSpPr>
              <a:xfrm flipH="1">
                <a:off x="-3007305" y="7579259"/>
                <a:ext cx="371600" cy="209284"/>
                <a:chOff x="110523" y="2527686"/>
                <a:chExt cx="529370" cy="298139"/>
              </a:xfrm>
            </p:grpSpPr>
            <p:sp>
              <p:nvSpPr>
                <p:cNvPr id="1122" name="円/楕円 1474"/>
                <p:cNvSpPr/>
                <p:nvPr/>
              </p:nvSpPr>
              <p:spPr>
                <a:xfrm>
                  <a:off x="207696" y="2599387"/>
                  <a:ext cx="431740" cy="22643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31740" h="226438">
                      <a:moveTo>
                        <a:pt x="215870" y="0"/>
                      </a:moveTo>
                      <a:cubicBezTo>
                        <a:pt x="335092" y="0"/>
                        <a:pt x="431740" y="64371"/>
                        <a:pt x="431740" y="143777"/>
                      </a:cubicBezTo>
                      <a:cubicBezTo>
                        <a:pt x="431740" y="163691"/>
                        <a:pt x="425662" y="182658"/>
                        <a:pt x="414637" y="199879"/>
                      </a:cubicBezTo>
                      <a:cubicBezTo>
                        <a:pt x="356317" y="216707"/>
                        <a:pt x="285276" y="226438"/>
                        <a:pt x="208645" y="226438"/>
                      </a:cubicBezTo>
                      <a:cubicBezTo>
                        <a:pt x="140239" y="226438"/>
                        <a:pt x="76286" y="218684"/>
                        <a:pt x="21950" y="204667"/>
                      </a:cubicBezTo>
                      <a:cubicBezTo>
                        <a:pt x="7473" y="186775"/>
                        <a:pt x="0" y="165857"/>
                        <a:pt x="0" y="143777"/>
                      </a:cubicBezTo>
                      <a:cubicBezTo>
                        <a:pt x="0" y="64371"/>
                        <a:pt x="96648" y="0"/>
                        <a:pt x="215870" y="0"/>
                      </a:cubicBezTo>
                      <a:close/>
                    </a:path>
                  </a:pathLst>
                </a:custGeom>
                <a:solidFill>
                  <a:sysClr val="window" lastClr="FFFFFF">
                    <a:lumMod val="50000"/>
                  </a:sysClr>
                </a:solidFill>
                <a:ln w="9525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123" name="グループ化 1122"/>
                <p:cNvGrpSpPr/>
                <p:nvPr/>
              </p:nvGrpSpPr>
              <p:grpSpPr>
                <a:xfrm>
                  <a:off x="110523" y="2527686"/>
                  <a:ext cx="529370" cy="273544"/>
                  <a:chOff x="3145148" y="3551877"/>
                  <a:chExt cx="781709" cy="403936"/>
                </a:xfrm>
              </p:grpSpPr>
              <p:sp>
                <p:nvSpPr>
                  <p:cNvPr id="1124" name="円/楕円 25"/>
                  <p:cNvSpPr/>
                  <p:nvPr/>
                </p:nvSpPr>
                <p:spPr>
                  <a:xfrm>
                    <a:off x="3145148" y="3551877"/>
                    <a:ext cx="728352" cy="403936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728352" h="403936">
                        <a:moveTo>
                          <a:pt x="413528" y="0"/>
                        </a:moveTo>
                        <a:cubicBezTo>
                          <a:pt x="587400" y="0"/>
                          <a:pt x="728352" y="61986"/>
                          <a:pt x="728352" y="138450"/>
                        </a:cubicBezTo>
                        <a:cubicBezTo>
                          <a:pt x="728352" y="214914"/>
                          <a:pt x="587400" y="276900"/>
                          <a:pt x="413528" y="276900"/>
                        </a:cubicBezTo>
                        <a:cubicBezTo>
                          <a:pt x="314157" y="276900"/>
                          <a:pt x="225538" y="256653"/>
                          <a:pt x="168255" y="224272"/>
                        </a:cubicBezTo>
                        <a:lnTo>
                          <a:pt x="161836" y="229216"/>
                        </a:lnTo>
                        <a:lnTo>
                          <a:pt x="202522" y="298129"/>
                        </a:lnTo>
                        <a:cubicBezTo>
                          <a:pt x="222216" y="331484"/>
                          <a:pt x="211140" y="374491"/>
                          <a:pt x="177784" y="394184"/>
                        </a:cubicBezTo>
                        <a:cubicBezTo>
                          <a:pt x="144428" y="413878"/>
                          <a:pt x="101421" y="402802"/>
                          <a:pt x="81728" y="369445"/>
                        </a:cubicBezTo>
                        <a:lnTo>
                          <a:pt x="9698" y="247446"/>
                        </a:lnTo>
                        <a:cubicBezTo>
                          <a:pt x="-7480" y="218350"/>
                          <a:pt x="-1246" y="181911"/>
                          <a:pt x="23708" y="161042"/>
                        </a:cubicBezTo>
                        <a:cubicBezTo>
                          <a:pt x="25084" y="157791"/>
                          <a:pt x="27573" y="155571"/>
                          <a:pt x="30254" y="153505"/>
                        </a:cubicBezTo>
                        <a:lnTo>
                          <a:pt x="142492" y="67048"/>
                        </a:lnTo>
                        <a:lnTo>
                          <a:pt x="149022" y="63836"/>
                        </a:lnTo>
                        <a:cubicBezTo>
                          <a:pt x="204831" y="25292"/>
                          <a:pt x="302463" y="0"/>
                          <a:pt x="413528" y="0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1125" name="グループ化 1124"/>
                  <p:cNvGrpSpPr/>
                  <p:nvPr/>
                </p:nvGrpSpPr>
                <p:grpSpPr>
                  <a:xfrm>
                    <a:off x="3383168" y="3571879"/>
                    <a:ext cx="543689" cy="348011"/>
                    <a:chOff x="8176233" y="2467645"/>
                    <a:chExt cx="953176" cy="610124"/>
                  </a:xfrm>
                </p:grpSpPr>
                <p:sp>
                  <p:nvSpPr>
                    <p:cNvPr id="1126" name="角丸四角形 1125"/>
                    <p:cNvSpPr/>
                    <p:nvPr/>
                  </p:nvSpPr>
                  <p:spPr>
                    <a:xfrm rot="5400000">
                      <a:off x="8308348" y="2645405"/>
                      <a:ext cx="570460" cy="254603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127" name="角丸四角形 1126"/>
                    <p:cNvSpPr/>
                    <p:nvPr/>
                  </p:nvSpPr>
                  <p:spPr>
                    <a:xfrm rot="5041102">
                      <a:off x="8618032" y="2679263"/>
                      <a:ext cx="455692" cy="203611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128" name="角丸四角形 1127"/>
                    <p:cNvSpPr/>
                    <p:nvPr/>
                  </p:nvSpPr>
                  <p:spPr>
                    <a:xfrm rot="4450043">
                      <a:off x="8847255" y="2678229"/>
                      <a:ext cx="399208" cy="165101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129" name="角丸四角形 1128"/>
                    <p:cNvSpPr/>
                    <p:nvPr/>
                  </p:nvSpPr>
                  <p:spPr>
                    <a:xfrm rot="5863639">
                      <a:off x="7996253" y="2647625"/>
                      <a:ext cx="610124" cy="250164"/>
                    </a:xfrm>
                    <a:prstGeom prst="roundRect">
                      <a:avLst>
                        <a:gd name="adj" fmla="val 50000"/>
                      </a:avLst>
                    </a:prstGeom>
                    <a:gradFill flip="none" rotWithShape="1">
                      <a:gsLst>
                        <a:gs pos="0">
                          <a:sysClr val="window" lastClr="FFFFFF"/>
                        </a:gs>
                        <a:gs pos="55000">
                          <a:srgbClr val="FFCC99">
                            <a:shade val="100000"/>
                            <a:satMod val="115000"/>
                          </a:srgbClr>
                        </a:gs>
                      </a:gsLst>
                      <a:path path="circle">
                        <a:fillToRect l="100000" b="100000"/>
                      </a:path>
                      <a:tileRect t="-100000" r="-100000"/>
                    </a:gra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</p:grpSp>
          </p:grpSp>
        </p:grpSp>
        <p:grpSp>
          <p:nvGrpSpPr>
            <p:cNvPr id="1101" name="グループ化 1100"/>
            <p:cNvGrpSpPr/>
            <p:nvPr/>
          </p:nvGrpSpPr>
          <p:grpSpPr>
            <a:xfrm>
              <a:off x="2211748" y="552699"/>
              <a:ext cx="711316" cy="398955"/>
              <a:chOff x="2859979" y="1731565"/>
              <a:chExt cx="505317" cy="283417"/>
            </a:xfrm>
          </p:grpSpPr>
          <p:sp>
            <p:nvSpPr>
              <p:cNvPr id="1112" name="角丸四角形 1111"/>
              <p:cNvSpPr/>
              <p:nvPr/>
            </p:nvSpPr>
            <p:spPr>
              <a:xfrm>
                <a:off x="2903829" y="1973885"/>
                <a:ext cx="417617" cy="41097"/>
              </a:xfrm>
              <a:prstGeom prst="roundRect">
                <a:avLst/>
              </a:prstGeom>
              <a:solidFill>
                <a:sysClr val="window" lastClr="FFFFFF">
                  <a:lumMod val="6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13" name="角丸四角形 1112"/>
              <p:cNvSpPr/>
              <p:nvPr/>
            </p:nvSpPr>
            <p:spPr>
              <a:xfrm>
                <a:off x="2923666" y="1990337"/>
                <a:ext cx="361238" cy="24645"/>
              </a:xfrm>
              <a:prstGeom prst="roundRect">
                <a:avLst/>
              </a:prstGeom>
              <a:pattFill prst="dkVert">
                <a:fgClr>
                  <a:sysClr val="window" lastClr="FFFFFF">
                    <a:lumMod val="65000"/>
                  </a:sysClr>
                </a:fgClr>
                <a:bgClr>
                  <a:sysClr val="windowText" lastClr="000000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14" name="円/楕円 1113"/>
              <p:cNvSpPr/>
              <p:nvPr/>
            </p:nvSpPr>
            <p:spPr>
              <a:xfrm>
                <a:off x="3297007" y="1988676"/>
                <a:ext cx="13156" cy="14808"/>
              </a:xfrm>
              <a:prstGeom prst="ellipse">
                <a:avLst/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15" name="台形 1114"/>
              <p:cNvSpPr/>
              <p:nvPr/>
            </p:nvSpPr>
            <p:spPr>
              <a:xfrm rot="10800000">
                <a:off x="2859979" y="1754129"/>
                <a:ext cx="505317" cy="219755"/>
              </a:xfrm>
              <a:prstGeom prst="trapezoid">
                <a:avLst/>
              </a:prstGeom>
              <a:solidFill>
                <a:sysClr val="window" lastClr="FFFFFF">
                  <a:lumMod val="6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16" name="台形 1115"/>
              <p:cNvSpPr/>
              <p:nvPr/>
            </p:nvSpPr>
            <p:spPr>
              <a:xfrm rot="10800000" flipV="1">
                <a:off x="2859979" y="1731565"/>
                <a:ext cx="505317" cy="22563"/>
              </a:xfrm>
              <a:prstGeom prst="trapezoid">
                <a:avLst/>
              </a:prstGeom>
              <a:solidFill>
                <a:sysClr val="window" lastClr="FFFFFF">
                  <a:lumMod val="7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102" name="グループ化 1101"/>
            <p:cNvGrpSpPr/>
            <p:nvPr/>
          </p:nvGrpSpPr>
          <p:grpSpPr>
            <a:xfrm>
              <a:off x="1483608" y="736575"/>
              <a:ext cx="2192852" cy="794536"/>
              <a:chOff x="2342710" y="5764872"/>
              <a:chExt cx="1557797" cy="564437"/>
            </a:xfrm>
          </p:grpSpPr>
          <p:sp>
            <p:nvSpPr>
              <p:cNvPr id="1103" name="正方形/長方形 4"/>
              <p:cNvSpPr/>
              <p:nvPr/>
            </p:nvSpPr>
            <p:spPr>
              <a:xfrm>
                <a:off x="2393007" y="5941975"/>
                <a:ext cx="1457203" cy="387334"/>
              </a:xfrm>
              <a:custGeom>
                <a:avLst/>
                <a:gdLst>
                  <a:gd name="connsiteX0" fmla="*/ 0 w 2952750"/>
                  <a:gd name="connsiteY0" fmla="*/ 0 h 1110614"/>
                  <a:gd name="connsiteX1" fmla="*/ 2952750 w 2952750"/>
                  <a:gd name="connsiteY1" fmla="*/ 0 h 1110614"/>
                  <a:gd name="connsiteX2" fmla="*/ 2952750 w 2952750"/>
                  <a:gd name="connsiteY2" fmla="*/ 1110614 h 1110614"/>
                  <a:gd name="connsiteX3" fmla="*/ 0 w 2952750"/>
                  <a:gd name="connsiteY3" fmla="*/ 1110614 h 1110614"/>
                  <a:gd name="connsiteX4" fmla="*/ 0 w 2952750"/>
                  <a:gd name="connsiteY4" fmla="*/ 0 h 1110614"/>
                  <a:gd name="connsiteX0" fmla="*/ 0 w 2952750"/>
                  <a:gd name="connsiteY0" fmla="*/ 0 h 1110614"/>
                  <a:gd name="connsiteX1" fmla="*/ 2952750 w 2952750"/>
                  <a:gd name="connsiteY1" fmla="*/ 0 h 1110614"/>
                  <a:gd name="connsiteX2" fmla="*/ 2952750 w 2952750"/>
                  <a:gd name="connsiteY2" fmla="*/ 1110614 h 1110614"/>
                  <a:gd name="connsiteX3" fmla="*/ 1340169 w 2952750"/>
                  <a:gd name="connsiteY3" fmla="*/ 1104900 h 1110614"/>
                  <a:gd name="connsiteX4" fmla="*/ 0 w 2952750"/>
                  <a:gd name="connsiteY4" fmla="*/ 1110614 h 1110614"/>
                  <a:gd name="connsiteX5" fmla="*/ 0 w 2952750"/>
                  <a:gd name="connsiteY5" fmla="*/ 0 h 1110614"/>
                  <a:gd name="connsiteX0" fmla="*/ 1340169 w 2952750"/>
                  <a:gd name="connsiteY0" fmla="*/ 1104900 h 1196340"/>
                  <a:gd name="connsiteX1" fmla="*/ 0 w 2952750"/>
                  <a:gd name="connsiteY1" fmla="*/ 1110614 h 1196340"/>
                  <a:gd name="connsiteX2" fmla="*/ 0 w 2952750"/>
                  <a:gd name="connsiteY2" fmla="*/ 0 h 1196340"/>
                  <a:gd name="connsiteX3" fmla="*/ 2952750 w 2952750"/>
                  <a:gd name="connsiteY3" fmla="*/ 0 h 1196340"/>
                  <a:gd name="connsiteX4" fmla="*/ 2952750 w 2952750"/>
                  <a:gd name="connsiteY4" fmla="*/ 1110614 h 1196340"/>
                  <a:gd name="connsiteX5" fmla="*/ 1431609 w 2952750"/>
                  <a:gd name="connsiteY5" fmla="*/ 1196340 h 1196340"/>
                  <a:gd name="connsiteX0" fmla="*/ 1340169 w 2952750"/>
                  <a:gd name="connsiteY0" fmla="*/ 1104900 h 1110614"/>
                  <a:gd name="connsiteX1" fmla="*/ 0 w 2952750"/>
                  <a:gd name="connsiteY1" fmla="*/ 1110614 h 1110614"/>
                  <a:gd name="connsiteX2" fmla="*/ 0 w 2952750"/>
                  <a:gd name="connsiteY2" fmla="*/ 0 h 1110614"/>
                  <a:gd name="connsiteX3" fmla="*/ 2952750 w 2952750"/>
                  <a:gd name="connsiteY3" fmla="*/ 0 h 1110614"/>
                  <a:gd name="connsiteX4" fmla="*/ 2952750 w 2952750"/>
                  <a:gd name="connsiteY4" fmla="*/ 1110614 h 1110614"/>
                  <a:gd name="connsiteX0" fmla="*/ 0 w 2952750"/>
                  <a:gd name="connsiteY0" fmla="*/ 1110614 h 1110614"/>
                  <a:gd name="connsiteX1" fmla="*/ 0 w 2952750"/>
                  <a:gd name="connsiteY1" fmla="*/ 0 h 1110614"/>
                  <a:gd name="connsiteX2" fmla="*/ 2952750 w 2952750"/>
                  <a:gd name="connsiteY2" fmla="*/ 0 h 1110614"/>
                  <a:gd name="connsiteX3" fmla="*/ 2952750 w 2952750"/>
                  <a:gd name="connsiteY3" fmla="*/ 1110614 h 11106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952750" h="1110614">
                    <a:moveTo>
                      <a:pt x="0" y="1110614"/>
                    </a:moveTo>
                    <a:lnTo>
                      <a:pt x="0" y="0"/>
                    </a:lnTo>
                    <a:lnTo>
                      <a:pt x="2952750" y="0"/>
                    </a:lnTo>
                    <a:lnTo>
                      <a:pt x="2952750" y="1110614"/>
                    </a:lnTo>
                  </a:path>
                </a:pathLst>
              </a:custGeom>
              <a:solidFill>
                <a:srgbClr val="FFC000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04" name="正方形/長方形 1103"/>
              <p:cNvSpPr/>
              <p:nvPr/>
            </p:nvSpPr>
            <p:spPr>
              <a:xfrm>
                <a:off x="2393007" y="5941975"/>
                <a:ext cx="1457203" cy="42306"/>
              </a:xfrm>
              <a:prstGeom prst="rect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05" name="正方形/長方形 1104"/>
              <p:cNvSpPr/>
              <p:nvPr/>
            </p:nvSpPr>
            <p:spPr>
              <a:xfrm>
                <a:off x="2342710" y="5915651"/>
                <a:ext cx="1557797" cy="35725"/>
              </a:xfrm>
              <a:prstGeom prst="rect">
                <a:avLst/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06" name="正方形/長方形 1105"/>
              <p:cNvSpPr/>
              <p:nvPr/>
            </p:nvSpPr>
            <p:spPr>
              <a:xfrm>
                <a:off x="2396951" y="5808745"/>
                <a:ext cx="263636" cy="38949"/>
              </a:xfrm>
              <a:prstGeom prst="rect">
                <a:avLst/>
              </a:prstGeom>
              <a:solidFill>
                <a:srgbClr val="00206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07" name="正方形/長方形 1106"/>
              <p:cNvSpPr/>
              <p:nvPr/>
            </p:nvSpPr>
            <p:spPr>
              <a:xfrm>
                <a:off x="2417340" y="5848902"/>
                <a:ext cx="263636" cy="66749"/>
              </a:xfrm>
              <a:prstGeom prst="rect">
                <a:avLst/>
              </a:pr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108" name="グループ化 1107"/>
              <p:cNvGrpSpPr/>
              <p:nvPr/>
            </p:nvGrpSpPr>
            <p:grpSpPr>
              <a:xfrm>
                <a:off x="3540962" y="5765228"/>
                <a:ext cx="218851" cy="150422"/>
                <a:chOff x="2460964" y="4560022"/>
                <a:chExt cx="443460" cy="304803"/>
              </a:xfrm>
            </p:grpSpPr>
            <p:sp>
              <p:nvSpPr>
                <p:cNvPr id="1110" name="ドーナツ 1109"/>
                <p:cNvSpPr/>
                <p:nvPr/>
              </p:nvSpPr>
              <p:spPr>
                <a:xfrm>
                  <a:off x="2710880" y="4580633"/>
                  <a:ext cx="193544" cy="193544"/>
                </a:xfrm>
                <a:prstGeom prst="donut">
                  <a:avLst>
                    <a:gd name="adj" fmla="val 19182"/>
                  </a:avLst>
                </a:prstGeom>
                <a:solidFill>
                  <a:sysClr val="window" lastClr="FFFFFF">
                    <a:lumMod val="7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111" name="台形 1110"/>
                <p:cNvSpPr/>
                <p:nvPr/>
              </p:nvSpPr>
              <p:spPr>
                <a:xfrm rot="10800000">
                  <a:off x="2460964" y="4560022"/>
                  <a:ext cx="351914" cy="304803"/>
                </a:xfrm>
                <a:prstGeom prst="trapezoid">
                  <a:avLst>
                    <a:gd name="adj" fmla="val 20618"/>
                  </a:avLst>
                </a:prstGeom>
                <a:solidFill>
                  <a:sysClr val="window" lastClr="FFFFFF">
                    <a:lumMod val="7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1109" name="正方形/長方形 1108"/>
              <p:cNvSpPr/>
              <p:nvPr/>
            </p:nvSpPr>
            <p:spPr>
              <a:xfrm>
                <a:off x="2447091" y="5764872"/>
                <a:ext cx="263636" cy="38949"/>
              </a:xfrm>
              <a:prstGeom prst="rect">
                <a:avLst/>
              </a:prstGeom>
              <a:solidFill>
                <a:srgbClr val="70AD47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1149" name="グループ化 1148"/>
          <p:cNvGrpSpPr>
            <a:grpSpLocks noChangeAspect="1"/>
          </p:cNvGrpSpPr>
          <p:nvPr/>
        </p:nvGrpSpPr>
        <p:grpSpPr>
          <a:xfrm>
            <a:off x="4090423" y="874036"/>
            <a:ext cx="1754283" cy="1543309"/>
            <a:chOff x="4048514" y="-398025"/>
            <a:chExt cx="2192854" cy="1929136"/>
          </a:xfrm>
        </p:grpSpPr>
        <p:grpSp>
          <p:nvGrpSpPr>
            <p:cNvPr id="1150" name="グループ化 1149"/>
            <p:cNvGrpSpPr/>
            <p:nvPr/>
          </p:nvGrpSpPr>
          <p:grpSpPr>
            <a:xfrm>
              <a:off x="4518792" y="-398025"/>
              <a:ext cx="987186" cy="1374798"/>
              <a:chOff x="-2044910" y="6429508"/>
              <a:chExt cx="987186" cy="1374798"/>
            </a:xfrm>
          </p:grpSpPr>
          <p:grpSp>
            <p:nvGrpSpPr>
              <p:cNvPr id="1180" name="グループ化 1179"/>
              <p:cNvGrpSpPr/>
              <p:nvPr/>
            </p:nvGrpSpPr>
            <p:grpSpPr>
              <a:xfrm>
                <a:off x="-1845361" y="6429508"/>
                <a:ext cx="731898" cy="1325799"/>
                <a:chOff x="8078541" y="4690578"/>
                <a:chExt cx="731898" cy="1325799"/>
              </a:xfrm>
            </p:grpSpPr>
            <p:sp>
              <p:nvSpPr>
                <p:cNvPr id="1197" name="フリーフォーム 1196"/>
                <p:cNvSpPr/>
                <p:nvPr/>
              </p:nvSpPr>
              <p:spPr>
                <a:xfrm>
                  <a:off x="8078541" y="4690578"/>
                  <a:ext cx="731898" cy="986617"/>
                </a:xfrm>
                <a:custGeom>
                  <a:avLst/>
                  <a:gdLst>
                    <a:gd name="connsiteX0" fmla="*/ 425446 w 850891"/>
                    <a:gd name="connsiteY0" fmla="*/ 0 h 1027118"/>
                    <a:gd name="connsiteX1" fmla="*/ 726282 w 850891"/>
                    <a:gd name="connsiteY1" fmla="*/ 124610 h 1027118"/>
                    <a:gd name="connsiteX2" fmla="*/ 726281 w 850891"/>
                    <a:gd name="connsiteY2" fmla="*/ 124610 h 1027118"/>
                    <a:gd name="connsiteX3" fmla="*/ 726281 w 850891"/>
                    <a:gd name="connsiteY3" fmla="*/ 726283 h 1027118"/>
                    <a:gd name="connsiteX4" fmla="*/ 425446 w 850891"/>
                    <a:gd name="connsiteY4" fmla="*/ 1027118 h 1027118"/>
                    <a:gd name="connsiteX5" fmla="*/ 124609 w 850891"/>
                    <a:gd name="connsiteY5" fmla="*/ 726282 h 1027118"/>
                    <a:gd name="connsiteX6" fmla="*/ 124609 w 850891"/>
                    <a:gd name="connsiteY6" fmla="*/ 124610 h 1027118"/>
                    <a:gd name="connsiteX7" fmla="*/ 425446 w 850891"/>
                    <a:gd name="connsiteY7" fmla="*/ 0 h 10271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850891" h="1027118">
                      <a:moveTo>
                        <a:pt x="425446" y="0"/>
                      </a:moveTo>
                      <a:cubicBezTo>
                        <a:pt x="534327" y="0"/>
                        <a:pt x="643208" y="41537"/>
                        <a:pt x="726282" y="124610"/>
                      </a:cubicBezTo>
                      <a:lnTo>
                        <a:pt x="726281" y="124610"/>
                      </a:lnTo>
                      <a:cubicBezTo>
                        <a:pt x="892428" y="290757"/>
                        <a:pt x="892428" y="560136"/>
                        <a:pt x="726281" y="726283"/>
                      </a:cubicBezTo>
                      <a:lnTo>
                        <a:pt x="425446" y="1027118"/>
                      </a:lnTo>
                      <a:lnTo>
                        <a:pt x="124609" y="726282"/>
                      </a:lnTo>
                      <a:cubicBezTo>
                        <a:pt x="-41537" y="560135"/>
                        <a:pt x="-41537" y="290757"/>
                        <a:pt x="124609" y="124610"/>
                      </a:cubicBezTo>
                      <a:cubicBezTo>
                        <a:pt x="207683" y="41537"/>
                        <a:pt x="316565" y="0"/>
                        <a:pt x="425446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198" name="片側の 2 つの角を丸めた四角形 1197"/>
                <p:cNvSpPr/>
                <p:nvPr/>
              </p:nvSpPr>
              <p:spPr>
                <a:xfrm rot="10800000">
                  <a:off x="8370285" y="5319902"/>
                  <a:ext cx="139982" cy="24436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199" name="円/楕円 238"/>
                <p:cNvSpPr/>
                <p:nvPr/>
              </p:nvSpPr>
              <p:spPr>
                <a:xfrm>
                  <a:off x="8150754" y="4927031"/>
                  <a:ext cx="579044" cy="507499"/>
                </a:xfrm>
                <a:custGeom>
                  <a:avLst/>
                  <a:gdLst>
                    <a:gd name="connsiteX0" fmla="*/ 0 w 579044"/>
                    <a:gd name="connsiteY0" fmla="*/ 318294 h 636588"/>
                    <a:gd name="connsiteX1" fmla="*/ 289522 w 579044"/>
                    <a:gd name="connsiteY1" fmla="*/ 0 h 636588"/>
                    <a:gd name="connsiteX2" fmla="*/ 579044 w 579044"/>
                    <a:gd name="connsiteY2" fmla="*/ 318294 h 636588"/>
                    <a:gd name="connsiteX3" fmla="*/ 289522 w 579044"/>
                    <a:gd name="connsiteY3" fmla="*/ 636588 h 636588"/>
                    <a:gd name="connsiteX4" fmla="*/ 0 w 579044"/>
                    <a:gd name="connsiteY4" fmla="*/ 318294 h 636588"/>
                    <a:gd name="connsiteX0" fmla="*/ 0 w 579044"/>
                    <a:gd name="connsiteY0" fmla="*/ 318294 h 636588"/>
                    <a:gd name="connsiteX1" fmla="*/ 289522 w 579044"/>
                    <a:gd name="connsiteY1" fmla="*/ 0 h 636588"/>
                    <a:gd name="connsiteX2" fmla="*/ 579044 w 579044"/>
                    <a:gd name="connsiteY2" fmla="*/ 318294 h 636588"/>
                    <a:gd name="connsiteX3" fmla="*/ 289522 w 579044"/>
                    <a:gd name="connsiteY3" fmla="*/ 636588 h 636588"/>
                    <a:gd name="connsiteX4" fmla="*/ 0 w 579044"/>
                    <a:gd name="connsiteY4" fmla="*/ 318294 h 636588"/>
                    <a:gd name="connsiteX0" fmla="*/ 0 w 579044"/>
                    <a:gd name="connsiteY0" fmla="*/ 318294 h 636588"/>
                    <a:gd name="connsiteX1" fmla="*/ 289522 w 579044"/>
                    <a:gd name="connsiteY1" fmla="*/ 0 h 636588"/>
                    <a:gd name="connsiteX2" fmla="*/ 579044 w 579044"/>
                    <a:gd name="connsiteY2" fmla="*/ 318294 h 636588"/>
                    <a:gd name="connsiteX3" fmla="*/ 289522 w 579044"/>
                    <a:gd name="connsiteY3" fmla="*/ 636588 h 636588"/>
                    <a:gd name="connsiteX4" fmla="*/ 0 w 579044"/>
                    <a:gd name="connsiteY4" fmla="*/ 318294 h 636588"/>
                    <a:gd name="connsiteX0" fmla="*/ 289522 w 579044"/>
                    <a:gd name="connsiteY0" fmla="*/ 0 h 636588"/>
                    <a:gd name="connsiteX1" fmla="*/ 579044 w 579044"/>
                    <a:gd name="connsiteY1" fmla="*/ 318294 h 636588"/>
                    <a:gd name="connsiteX2" fmla="*/ 289522 w 579044"/>
                    <a:gd name="connsiteY2" fmla="*/ 636588 h 636588"/>
                    <a:gd name="connsiteX3" fmla="*/ 0 w 579044"/>
                    <a:gd name="connsiteY3" fmla="*/ 318294 h 636588"/>
                    <a:gd name="connsiteX4" fmla="*/ 380962 w 579044"/>
                    <a:gd name="connsiteY4" fmla="*/ 91440 h 636588"/>
                    <a:gd name="connsiteX0" fmla="*/ 289522 w 579044"/>
                    <a:gd name="connsiteY0" fmla="*/ 0 h 636588"/>
                    <a:gd name="connsiteX1" fmla="*/ 579044 w 579044"/>
                    <a:gd name="connsiteY1" fmla="*/ 318294 h 636588"/>
                    <a:gd name="connsiteX2" fmla="*/ 289522 w 579044"/>
                    <a:gd name="connsiteY2" fmla="*/ 636588 h 636588"/>
                    <a:gd name="connsiteX3" fmla="*/ 0 w 579044"/>
                    <a:gd name="connsiteY3" fmla="*/ 318294 h 636588"/>
                    <a:gd name="connsiteX4" fmla="*/ 342862 w 579044"/>
                    <a:gd name="connsiteY4" fmla="*/ 170815 h 636588"/>
                    <a:gd name="connsiteX0" fmla="*/ 349847 w 579044"/>
                    <a:gd name="connsiteY0" fmla="*/ 39186 h 507499"/>
                    <a:gd name="connsiteX1" fmla="*/ 579044 w 579044"/>
                    <a:gd name="connsiteY1" fmla="*/ 189205 h 507499"/>
                    <a:gd name="connsiteX2" fmla="*/ 289522 w 579044"/>
                    <a:gd name="connsiteY2" fmla="*/ 507499 h 507499"/>
                    <a:gd name="connsiteX3" fmla="*/ 0 w 579044"/>
                    <a:gd name="connsiteY3" fmla="*/ 189205 h 507499"/>
                    <a:gd name="connsiteX4" fmla="*/ 342862 w 579044"/>
                    <a:gd name="connsiteY4" fmla="*/ 41726 h 507499"/>
                    <a:gd name="connsiteX0" fmla="*/ 349847 w 579044"/>
                    <a:gd name="connsiteY0" fmla="*/ 39186 h 507499"/>
                    <a:gd name="connsiteX1" fmla="*/ 579044 w 579044"/>
                    <a:gd name="connsiteY1" fmla="*/ 189205 h 507499"/>
                    <a:gd name="connsiteX2" fmla="*/ 289522 w 579044"/>
                    <a:gd name="connsiteY2" fmla="*/ 507499 h 507499"/>
                    <a:gd name="connsiteX3" fmla="*/ 0 w 579044"/>
                    <a:gd name="connsiteY3" fmla="*/ 189205 h 507499"/>
                    <a:gd name="connsiteX4" fmla="*/ 342862 w 579044"/>
                    <a:gd name="connsiteY4" fmla="*/ 41726 h 5074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79044" h="507499">
                      <a:moveTo>
                        <a:pt x="349847" y="39186"/>
                      </a:moveTo>
                      <a:cubicBezTo>
                        <a:pt x="497046" y="-33839"/>
                        <a:pt x="579044" y="13416"/>
                        <a:pt x="579044" y="189205"/>
                      </a:cubicBezTo>
                      <a:cubicBezTo>
                        <a:pt x="579044" y="364994"/>
                        <a:pt x="449421" y="507499"/>
                        <a:pt x="289522" y="507499"/>
                      </a:cubicBezTo>
                      <a:cubicBezTo>
                        <a:pt x="129623" y="507499"/>
                        <a:pt x="0" y="364994"/>
                        <a:pt x="0" y="189205"/>
                      </a:cubicBezTo>
                      <a:cubicBezTo>
                        <a:pt x="0" y="13416"/>
                        <a:pt x="91523" y="-49714"/>
                        <a:pt x="342862" y="41726"/>
                      </a:cubicBezTo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200" name="フリーフォーム 1199"/>
                <p:cNvSpPr/>
                <p:nvPr/>
              </p:nvSpPr>
              <p:spPr>
                <a:xfrm>
                  <a:off x="8155267" y="4874987"/>
                  <a:ext cx="574531" cy="154607"/>
                </a:xfrm>
                <a:custGeom>
                  <a:avLst/>
                  <a:gdLst>
                    <a:gd name="connsiteX0" fmla="*/ 287487 w 574531"/>
                    <a:gd name="connsiteY0" fmla="*/ 0 h 142237"/>
                    <a:gd name="connsiteX1" fmla="*/ 541357 w 574531"/>
                    <a:gd name="connsiteY1" fmla="*/ 37116 h 142237"/>
                    <a:gd name="connsiteX2" fmla="*/ 565729 w 574531"/>
                    <a:gd name="connsiteY2" fmla="*/ 49875 h 142237"/>
                    <a:gd name="connsiteX3" fmla="*/ 574531 w 574531"/>
                    <a:gd name="connsiteY3" fmla="*/ 142237 h 142237"/>
                    <a:gd name="connsiteX4" fmla="*/ 507831 w 574531"/>
                    <a:gd name="connsiteY4" fmla="*/ 105999 h 142237"/>
                    <a:gd name="connsiteX5" fmla="*/ 499725 w 574531"/>
                    <a:gd name="connsiteY5" fmla="*/ 90229 h 142237"/>
                    <a:gd name="connsiteX6" fmla="*/ 504681 w 574531"/>
                    <a:gd name="connsiteY6" fmla="*/ 142237 h 142237"/>
                    <a:gd name="connsiteX7" fmla="*/ 437981 w 574531"/>
                    <a:gd name="connsiteY7" fmla="*/ 105999 h 142237"/>
                    <a:gd name="connsiteX8" fmla="*/ 429875 w 574531"/>
                    <a:gd name="connsiteY8" fmla="*/ 90229 h 142237"/>
                    <a:gd name="connsiteX9" fmla="*/ 434831 w 574531"/>
                    <a:gd name="connsiteY9" fmla="*/ 142237 h 142237"/>
                    <a:gd name="connsiteX10" fmla="*/ 368131 w 574531"/>
                    <a:gd name="connsiteY10" fmla="*/ 105999 h 142237"/>
                    <a:gd name="connsiteX11" fmla="*/ 360025 w 574531"/>
                    <a:gd name="connsiteY11" fmla="*/ 90229 h 142237"/>
                    <a:gd name="connsiteX12" fmla="*/ 364981 w 574531"/>
                    <a:gd name="connsiteY12" fmla="*/ 142237 h 142237"/>
                    <a:gd name="connsiteX13" fmla="*/ 298281 w 574531"/>
                    <a:gd name="connsiteY13" fmla="*/ 105999 h 142237"/>
                    <a:gd name="connsiteX14" fmla="*/ 294073 w 574531"/>
                    <a:gd name="connsiteY14" fmla="*/ 97812 h 142237"/>
                    <a:gd name="connsiteX15" fmla="*/ 298306 w 574531"/>
                    <a:gd name="connsiteY15" fmla="*/ 142237 h 142237"/>
                    <a:gd name="connsiteX16" fmla="*/ 231606 w 574531"/>
                    <a:gd name="connsiteY16" fmla="*/ 105999 h 142237"/>
                    <a:gd name="connsiteX17" fmla="*/ 223500 w 574531"/>
                    <a:gd name="connsiteY17" fmla="*/ 90229 h 142237"/>
                    <a:gd name="connsiteX18" fmla="*/ 228456 w 574531"/>
                    <a:gd name="connsiteY18" fmla="*/ 142237 h 142237"/>
                    <a:gd name="connsiteX19" fmla="*/ 161756 w 574531"/>
                    <a:gd name="connsiteY19" fmla="*/ 105999 h 142237"/>
                    <a:gd name="connsiteX20" fmla="*/ 153650 w 574531"/>
                    <a:gd name="connsiteY20" fmla="*/ 90229 h 142237"/>
                    <a:gd name="connsiteX21" fmla="*/ 158606 w 574531"/>
                    <a:gd name="connsiteY21" fmla="*/ 142237 h 142237"/>
                    <a:gd name="connsiteX22" fmla="*/ 91906 w 574531"/>
                    <a:gd name="connsiteY22" fmla="*/ 105999 h 142237"/>
                    <a:gd name="connsiteX23" fmla="*/ 83800 w 574531"/>
                    <a:gd name="connsiteY23" fmla="*/ 90229 h 142237"/>
                    <a:gd name="connsiteX24" fmla="*/ 88756 w 574531"/>
                    <a:gd name="connsiteY24" fmla="*/ 142237 h 142237"/>
                    <a:gd name="connsiteX25" fmla="*/ 1841 w 574531"/>
                    <a:gd name="connsiteY25" fmla="*/ 66672 h 142237"/>
                    <a:gd name="connsiteX26" fmla="*/ 0 w 574531"/>
                    <a:gd name="connsiteY26" fmla="*/ 54715 h 142237"/>
                    <a:gd name="connsiteX27" fmla="*/ 33617 w 574531"/>
                    <a:gd name="connsiteY27" fmla="*/ 37116 h 142237"/>
                    <a:gd name="connsiteX28" fmla="*/ 287487 w 574531"/>
                    <a:gd name="connsiteY28" fmla="*/ 0 h 142237"/>
                    <a:gd name="connsiteX0" fmla="*/ 287487 w 574531"/>
                    <a:gd name="connsiteY0" fmla="*/ 0 h 142237"/>
                    <a:gd name="connsiteX1" fmla="*/ 541357 w 574531"/>
                    <a:gd name="connsiteY1" fmla="*/ 37116 h 142237"/>
                    <a:gd name="connsiteX2" fmla="*/ 565729 w 574531"/>
                    <a:gd name="connsiteY2" fmla="*/ 49875 h 142237"/>
                    <a:gd name="connsiteX3" fmla="*/ 574531 w 574531"/>
                    <a:gd name="connsiteY3" fmla="*/ 142237 h 142237"/>
                    <a:gd name="connsiteX4" fmla="*/ 507831 w 574531"/>
                    <a:gd name="connsiteY4" fmla="*/ 105999 h 142237"/>
                    <a:gd name="connsiteX5" fmla="*/ 499725 w 574531"/>
                    <a:gd name="connsiteY5" fmla="*/ 90229 h 142237"/>
                    <a:gd name="connsiteX6" fmla="*/ 504681 w 574531"/>
                    <a:gd name="connsiteY6" fmla="*/ 142237 h 142237"/>
                    <a:gd name="connsiteX7" fmla="*/ 437981 w 574531"/>
                    <a:gd name="connsiteY7" fmla="*/ 105999 h 142237"/>
                    <a:gd name="connsiteX8" fmla="*/ 429875 w 574531"/>
                    <a:gd name="connsiteY8" fmla="*/ 90229 h 142237"/>
                    <a:gd name="connsiteX9" fmla="*/ 434831 w 574531"/>
                    <a:gd name="connsiteY9" fmla="*/ 142237 h 142237"/>
                    <a:gd name="connsiteX10" fmla="*/ 368131 w 574531"/>
                    <a:gd name="connsiteY10" fmla="*/ 105999 h 142237"/>
                    <a:gd name="connsiteX11" fmla="*/ 360025 w 574531"/>
                    <a:gd name="connsiteY11" fmla="*/ 90229 h 142237"/>
                    <a:gd name="connsiteX12" fmla="*/ 364981 w 574531"/>
                    <a:gd name="connsiteY12" fmla="*/ 142237 h 142237"/>
                    <a:gd name="connsiteX13" fmla="*/ 298281 w 574531"/>
                    <a:gd name="connsiteY13" fmla="*/ 105999 h 142237"/>
                    <a:gd name="connsiteX14" fmla="*/ 294073 w 574531"/>
                    <a:gd name="connsiteY14" fmla="*/ 97812 h 142237"/>
                    <a:gd name="connsiteX15" fmla="*/ 298306 w 574531"/>
                    <a:gd name="connsiteY15" fmla="*/ 142237 h 142237"/>
                    <a:gd name="connsiteX16" fmla="*/ 231606 w 574531"/>
                    <a:gd name="connsiteY16" fmla="*/ 105999 h 142237"/>
                    <a:gd name="connsiteX17" fmla="*/ 223500 w 574531"/>
                    <a:gd name="connsiteY17" fmla="*/ 90229 h 142237"/>
                    <a:gd name="connsiteX18" fmla="*/ 228456 w 574531"/>
                    <a:gd name="connsiteY18" fmla="*/ 142237 h 142237"/>
                    <a:gd name="connsiteX19" fmla="*/ 161756 w 574531"/>
                    <a:gd name="connsiteY19" fmla="*/ 105999 h 142237"/>
                    <a:gd name="connsiteX20" fmla="*/ 153650 w 574531"/>
                    <a:gd name="connsiteY20" fmla="*/ 90229 h 142237"/>
                    <a:gd name="connsiteX21" fmla="*/ 158606 w 574531"/>
                    <a:gd name="connsiteY21" fmla="*/ 142237 h 142237"/>
                    <a:gd name="connsiteX22" fmla="*/ 91906 w 574531"/>
                    <a:gd name="connsiteY22" fmla="*/ 105999 h 142237"/>
                    <a:gd name="connsiteX23" fmla="*/ 83800 w 574531"/>
                    <a:gd name="connsiteY23" fmla="*/ 90229 h 142237"/>
                    <a:gd name="connsiteX24" fmla="*/ 88756 w 574531"/>
                    <a:gd name="connsiteY24" fmla="*/ 142237 h 142237"/>
                    <a:gd name="connsiteX25" fmla="*/ 1841 w 574531"/>
                    <a:gd name="connsiteY25" fmla="*/ 66672 h 142237"/>
                    <a:gd name="connsiteX26" fmla="*/ 0 w 574531"/>
                    <a:gd name="connsiteY26" fmla="*/ 54715 h 142237"/>
                    <a:gd name="connsiteX27" fmla="*/ 33617 w 574531"/>
                    <a:gd name="connsiteY27" fmla="*/ 37116 h 142237"/>
                    <a:gd name="connsiteX28" fmla="*/ 378927 w 574531"/>
                    <a:gd name="connsiteY28" fmla="*/ 54626 h 142237"/>
                    <a:gd name="connsiteX0" fmla="*/ 287487 w 574531"/>
                    <a:gd name="connsiteY0" fmla="*/ 0 h 142237"/>
                    <a:gd name="connsiteX1" fmla="*/ 541357 w 574531"/>
                    <a:gd name="connsiteY1" fmla="*/ 37116 h 142237"/>
                    <a:gd name="connsiteX2" fmla="*/ 565729 w 574531"/>
                    <a:gd name="connsiteY2" fmla="*/ 49875 h 142237"/>
                    <a:gd name="connsiteX3" fmla="*/ 574531 w 574531"/>
                    <a:gd name="connsiteY3" fmla="*/ 142237 h 142237"/>
                    <a:gd name="connsiteX4" fmla="*/ 507831 w 574531"/>
                    <a:gd name="connsiteY4" fmla="*/ 105999 h 142237"/>
                    <a:gd name="connsiteX5" fmla="*/ 499725 w 574531"/>
                    <a:gd name="connsiteY5" fmla="*/ 90229 h 142237"/>
                    <a:gd name="connsiteX6" fmla="*/ 504681 w 574531"/>
                    <a:gd name="connsiteY6" fmla="*/ 142237 h 142237"/>
                    <a:gd name="connsiteX7" fmla="*/ 437981 w 574531"/>
                    <a:gd name="connsiteY7" fmla="*/ 105999 h 142237"/>
                    <a:gd name="connsiteX8" fmla="*/ 429875 w 574531"/>
                    <a:gd name="connsiteY8" fmla="*/ 90229 h 142237"/>
                    <a:gd name="connsiteX9" fmla="*/ 434831 w 574531"/>
                    <a:gd name="connsiteY9" fmla="*/ 142237 h 142237"/>
                    <a:gd name="connsiteX10" fmla="*/ 368131 w 574531"/>
                    <a:gd name="connsiteY10" fmla="*/ 105999 h 142237"/>
                    <a:gd name="connsiteX11" fmla="*/ 360025 w 574531"/>
                    <a:gd name="connsiteY11" fmla="*/ 90229 h 142237"/>
                    <a:gd name="connsiteX12" fmla="*/ 364981 w 574531"/>
                    <a:gd name="connsiteY12" fmla="*/ 142237 h 142237"/>
                    <a:gd name="connsiteX13" fmla="*/ 298281 w 574531"/>
                    <a:gd name="connsiteY13" fmla="*/ 105999 h 142237"/>
                    <a:gd name="connsiteX14" fmla="*/ 294073 w 574531"/>
                    <a:gd name="connsiteY14" fmla="*/ 97812 h 142237"/>
                    <a:gd name="connsiteX15" fmla="*/ 298306 w 574531"/>
                    <a:gd name="connsiteY15" fmla="*/ 142237 h 142237"/>
                    <a:gd name="connsiteX16" fmla="*/ 231606 w 574531"/>
                    <a:gd name="connsiteY16" fmla="*/ 105999 h 142237"/>
                    <a:gd name="connsiteX17" fmla="*/ 223500 w 574531"/>
                    <a:gd name="connsiteY17" fmla="*/ 90229 h 142237"/>
                    <a:gd name="connsiteX18" fmla="*/ 228456 w 574531"/>
                    <a:gd name="connsiteY18" fmla="*/ 142237 h 142237"/>
                    <a:gd name="connsiteX19" fmla="*/ 161756 w 574531"/>
                    <a:gd name="connsiteY19" fmla="*/ 105999 h 142237"/>
                    <a:gd name="connsiteX20" fmla="*/ 153650 w 574531"/>
                    <a:gd name="connsiteY20" fmla="*/ 90229 h 142237"/>
                    <a:gd name="connsiteX21" fmla="*/ 158606 w 574531"/>
                    <a:gd name="connsiteY21" fmla="*/ 142237 h 142237"/>
                    <a:gd name="connsiteX22" fmla="*/ 91906 w 574531"/>
                    <a:gd name="connsiteY22" fmla="*/ 105999 h 142237"/>
                    <a:gd name="connsiteX23" fmla="*/ 83800 w 574531"/>
                    <a:gd name="connsiteY23" fmla="*/ 90229 h 142237"/>
                    <a:gd name="connsiteX24" fmla="*/ 88756 w 574531"/>
                    <a:gd name="connsiteY24" fmla="*/ 142237 h 142237"/>
                    <a:gd name="connsiteX25" fmla="*/ 1841 w 574531"/>
                    <a:gd name="connsiteY25" fmla="*/ 66672 h 142237"/>
                    <a:gd name="connsiteX26" fmla="*/ 0 w 574531"/>
                    <a:gd name="connsiteY26" fmla="*/ 54715 h 142237"/>
                    <a:gd name="connsiteX27" fmla="*/ 33617 w 574531"/>
                    <a:gd name="connsiteY27" fmla="*/ 37116 h 142237"/>
                    <a:gd name="connsiteX0" fmla="*/ 287487 w 574531"/>
                    <a:gd name="connsiteY0" fmla="*/ 0 h 142237"/>
                    <a:gd name="connsiteX1" fmla="*/ 541357 w 574531"/>
                    <a:gd name="connsiteY1" fmla="*/ 37116 h 142237"/>
                    <a:gd name="connsiteX2" fmla="*/ 565729 w 574531"/>
                    <a:gd name="connsiteY2" fmla="*/ 49875 h 142237"/>
                    <a:gd name="connsiteX3" fmla="*/ 574531 w 574531"/>
                    <a:gd name="connsiteY3" fmla="*/ 142237 h 142237"/>
                    <a:gd name="connsiteX4" fmla="*/ 507831 w 574531"/>
                    <a:gd name="connsiteY4" fmla="*/ 105999 h 142237"/>
                    <a:gd name="connsiteX5" fmla="*/ 499725 w 574531"/>
                    <a:gd name="connsiteY5" fmla="*/ 90229 h 142237"/>
                    <a:gd name="connsiteX6" fmla="*/ 504681 w 574531"/>
                    <a:gd name="connsiteY6" fmla="*/ 142237 h 142237"/>
                    <a:gd name="connsiteX7" fmla="*/ 437981 w 574531"/>
                    <a:gd name="connsiteY7" fmla="*/ 105999 h 142237"/>
                    <a:gd name="connsiteX8" fmla="*/ 429875 w 574531"/>
                    <a:gd name="connsiteY8" fmla="*/ 90229 h 142237"/>
                    <a:gd name="connsiteX9" fmla="*/ 434831 w 574531"/>
                    <a:gd name="connsiteY9" fmla="*/ 142237 h 142237"/>
                    <a:gd name="connsiteX10" fmla="*/ 368131 w 574531"/>
                    <a:gd name="connsiteY10" fmla="*/ 105999 h 142237"/>
                    <a:gd name="connsiteX11" fmla="*/ 360025 w 574531"/>
                    <a:gd name="connsiteY11" fmla="*/ 90229 h 142237"/>
                    <a:gd name="connsiteX12" fmla="*/ 364981 w 574531"/>
                    <a:gd name="connsiteY12" fmla="*/ 142237 h 142237"/>
                    <a:gd name="connsiteX13" fmla="*/ 298281 w 574531"/>
                    <a:gd name="connsiteY13" fmla="*/ 105999 h 142237"/>
                    <a:gd name="connsiteX14" fmla="*/ 294073 w 574531"/>
                    <a:gd name="connsiteY14" fmla="*/ 97812 h 142237"/>
                    <a:gd name="connsiteX15" fmla="*/ 298306 w 574531"/>
                    <a:gd name="connsiteY15" fmla="*/ 142237 h 142237"/>
                    <a:gd name="connsiteX16" fmla="*/ 231606 w 574531"/>
                    <a:gd name="connsiteY16" fmla="*/ 105999 h 142237"/>
                    <a:gd name="connsiteX17" fmla="*/ 223500 w 574531"/>
                    <a:gd name="connsiteY17" fmla="*/ 90229 h 142237"/>
                    <a:gd name="connsiteX18" fmla="*/ 228456 w 574531"/>
                    <a:gd name="connsiteY18" fmla="*/ 142237 h 142237"/>
                    <a:gd name="connsiteX19" fmla="*/ 161756 w 574531"/>
                    <a:gd name="connsiteY19" fmla="*/ 105999 h 142237"/>
                    <a:gd name="connsiteX20" fmla="*/ 153650 w 574531"/>
                    <a:gd name="connsiteY20" fmla="*/ 90229 h 142237"/>
                    <a:gd name="connsiteX21" fmla="*/ 158606 w 574531"/>
                    <a:gd name="connsiteY21" fmla="*/ 142237 h 142237"/>
                    <a:gd name="connsiteX22" fmla="*/ 91906 w 574531"/>
                    <a:gd name="connsiteY22" fmla="*/ 105999 h 142237"/>
                    <a:gd name="connsiteX23" fmla="*/ 83800 w 574531"/>
                    <a:gd name="connsiteY23" fmla="*/ 90229 h 142237"/>
                    <a:gd name="connsiteX24" fmla="*/ 88756 w 574531"/>
                    <a:gd name="connsiteY24" fmla="*/ 142237 h 142237"/>
                    <a:gd name="connsiteX25" fmla="*/ 1841 w 574531"/>
                    <a:gd name="connsiteY25" fmla="*/ 66672 h 142237"/>
                    <a:gd name="connsiteX26" fmla="*/ 0 w 574531"/>
                    <a:gd name="connsiteY26" fmla="*/ 54715 h 142237"/>
                    <a:gd name="connsiteX0" fmla="*/ 541357 w 574531"/>
                    <a:gd name="connsiteY0" fmla="*/ 0 h 105121"/>
                    <a:gd name="connsiteX1" fmla="*/ 565729 w 574531"/>
                    <a:gd name="connsiteY1" fmla="*/ 12759 h 105121"/>
                    <a:gd name="connsiteX2" fmla="*/ 574531 w 574531"/>
                    <a:gd name="connsiteY2" fmla="*/ 105121 h 105121"/>
                    <a:gd name="connsiteX3" fmla="*/ 507831 w 574531"/>
                    <a:gd name="connsiteY3" fmla="*/ 68883 h 105121"/>
                    <a:gd name="connsiteX4" fmla="*/ 499725 w 574531"/>
                    <a:gd name="connsiteY4" fmla="*/ 53113 h 105121"/>
                    <a:gd name="connsiteX5" fmla="*/ 504681 w 574531"/>
                    <a:gd name="connsiteY5" fmla="*/ 105121 h 105121"/>
                    <a:gd name="connsiteX6" fmla="*/ 437981 w 574531"/>
                    <a:gd name="connsiteY6" fmla="*/ 68883 h 105121"/>
                    <a:gd name="connsiteX7" fmla="*/ 429875 w 574531"/>
                    <a:gd name="connsiteY7" fmla="*/ 53113 h 105121"/>
                    <a:gd name="connsiteX8" fmla="*/ 434831 w 574531"/>
                    <a:gd name="connsiteY8" fmla="*/ 105121 h 105121"/>
                    <a:gd name="connsiteX9" fmla="*/ 368131 w 574531"/>
                    <a:gd name="connsiteY9" fmla="*/ 68883 h 105121"/>
                    <a:gd name="connsiteX10" fmla="*/ 360025 w 574531"/>
                    <a:gd name="connsiteY10" fmla="*/ 53113 h 105121"/>
                    <a:gd name="connsiteX11" fmla="*/ 364981 w 574531"/>
                    <a:gd name="connsiteY11" fmla="*/ 105121 h 105121"/>
                    <a:gd name="connsiteX12" fmla="*/ 298281 w 574531"/>
                    <a:gd name="connsiteY12" fmla="*/ 68883 h 105121"/>
                    <a:gd name="connsiteX13" fmla="*/ 294073 w 574531"/>
                    <a:gd name="connsiteY13" fmla="*/ 60696 h 105121"/>
                    <a:gd name="connsiteX14" fmla="*/ 298306 w 574531"/>
                    <a:gd name="connsiteY14" fmla="*/ 105121 h 105121"/>
                    <a:gd name="connsiteX15" fmla="*/ 231606 w 574531"/>
                    <a:gd name="connsiteY15" fmla="*/ 68883 h 105121"/>
                    <a:gd name="connsiteX16" fmla="*/ 223500 w 574531"/>
                    <a:gd name="connsiteY16" fmla="*/ 53113 h 105121"/>
                    <a:gd name="connsiteX17" fmla="*/ 228456 w 574531"/>
                    <a:gd name="connsiteY17" fmla="*/ 105121 h 105121"/>
                    <a:gd name="connsiteX18" fmla="*/ 161756 w 574531"/>
                    <a:gd name="connsiteY18" fmla="*/ 68883 h 105121"/>
                    <a:gd name="connsiteX19" fmla="*/ 153650 w 574531"/>
                    <a:gd name="connsiteY19" fmla="*/ 53113 h 105121"/>
                    <a:gd name="connsiteX20" fmla="*/ 158606 w 574531"/>
                    <a:gd name="connsiteY20" fmla="*/ 105121 h 105121"/>
                    <a:gd name="connsiteX21" fmla="*/ 91906 w 574531"/>
                    <a:gd name="connsiteY21" fmla="*/ 68883 h 105121"/>
                    <a:gd name="connsiteX22" fmla="*/ 83800 w 574531"/>
                    <a:gd name="connsiteY22" fmla="*/ 53113 h 105121"/>
                    <a:gd name="connsiteX23" fmla="*/ 88756 w 574531"/>
                    <a:gd name="connsiteY23" fmla="*/ 105121 h 105121"/>
                    <a:gd name="connsiteX24" fmla="*/ 1841 w 574531"/>
                    <a:gd name="connsiteY24" fmla="*/ 29556 h 105121"/>
                    <a:gd name="connsiteX25" fmla="*/ 0 w 574531"/>
                    <a:gd name="connsiteY25" fmla="*/ 17599 h 105121"/>
                    <a:gd name="connsiteX0" fmla="*/ 565729 w 574531"/>
                    <a:gd name="connsiteY0" fmla="*/ 0 h 92362"/>
                    <a:gd name="connsiteX1" fmla="*/ 574531 w 574531"/>
                    <a:gd name="connsiteY1" fmla="*/ 92362 h 92362"/>
                    <a:gd name="connsiteX2" fmla="*/ 507831 w 574531"/>
                    <a:gd name="connsiteY2" fmla="*/ 56124 h 92362"/>
                    <a:gd name="connsiteX3" fmla="*/ 499725 w 574531"/>
                    <a:gd name="connsiteY3" fmla="*/ 40354 h 92362"/>
                    <a:gd name="connsiteX4" fmla="*/ 504681 w 574531"/>
                    <a:gd name="connsiteY4" fmla="*/ 92362 h 92362"/>
                    <a:gd name="connsiteX5" fmla="*/ 437981 w 574531"/>
                    <a:gd name="connsiteY5" fmla="*/ 56124 h 92362"/>
                    <a:gd name="connsiteX6" fmla="*/ 429875 w 574531"/>
                    <a:gd name="connsiteY6" fmla="*/ 40354 h 92362"/>
                    <a:gd name="connsiteX7" fmla="*/ 434831 w 574531"/>
                    <a:gd name="connsiteY7" fmla="*/ 92362 h 92362"/>
                    <a:gd name="connsiteX8" fmla="*/ 368131 w 574531"/>
                    <a:gd name="connsiteY8" fmla="*/ 56124 h 92362"/>
                    <a:gd name="connsiteX9" fmla="*/ 360025 w 574531"/>
                    <a:gd name="connsiteY9" fmla="*/ 40354 h 92362"/>
                    <a:gd name="connsiteX10" fmla="*/ 364981 w 574531"/>
                    <a:gd name="connsiteY10" fmla="*/ 92362 h 92362"/>
                    <a:gd name="connsiteX11" fmla="*/ 298281 w 574531"/>
                    <a:gd name="connsiteY11" fmla="*/ 56124 h 92362"/>
                    <a:gd name="connsiteX12" fmla="*/ 294073 w 574531"/>
                    <a:gd name="connsiteY12" fmla="*/ 47937 h 92362"/>
                    <a:gd name="connsiteX13" fmla="*/ 298306 w 574531"/>
                    <a:gd name="connsiteY13" fmla="*/ 92362 h 92362"/>
                    <a:gd name="connsiteX14" fmla="*/ 231606 w 574531"/>
                    <a:gd name="connsiteY14" fmla="*/ 56124 h 92362"/>
                    <a:gd name="connsiteX15" fmla="*/ 223500 w 574531"/>
                    <a:gd name="connsiteY15" fmla="*/ 40354 h 92362"/>
                    <a:gd name="connsiteX16" fmla="*/ 228456 w 574531"/>
                    <a:gd name="connsiteY16" fmla="*/ 92362 h 92362"/>
                    <a:gd name="connsiteX17" fmla="*/ 161756 w 574531"/>
                    <a:gd name="connsiteY17" fmla="*/ 56124 h 92362"/>
                    <a:gd name="connsiteX18" fmla="*/ 153650 w 574531"/>
                    <a:gd name="connsiteY18" fmla="*/ 40354 h 92362"/>
                    <a:gd name="connsiteX19" fmla="*/ 158606 w 574531"/>
                    <a:gd name="connsiteY19" fmla="*/ 92362 h 92362"/>
                    <a:gd name="connsiteX20" fmla="*/ 91906 w 574531"/>
                    <a:gd name="connsiteY20" fmla="*/ 56124 h 92362"/>
                    <a:gd name="connsiteX21" fmla="*/ 83800 w 574531"/>
                    <a:gd name="connsiteY21" fmla="*/ 40354 h 92362"/>
                    <a:gd name="connsiteX22" fmla="*/ 88756 w 574531"/>
                    <a:gd name="connsiteY22" fmla="*/ 92362 h 92362"/>
                    <a:gd name="connsiteX23" fmla="*/ 1841 w 574531"/>
                    <a:gd name="connsiteY23" fmla="*/ 16797 h 92362"/>
                    <a:gd name="connsiteX24" fmla="*/ 0 w 574531"/>
                    <a:gd name="connsiteY24" fmla="*/ 4840 h 923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574531" h="92362">
                      <a:moveTo>
                        <a:pt x="565729" y="0"/>
                      </a:moveTo>
                      <a:lnTo>
                        <a:pt x="574531" y="92362"/>
                      </a:lnTo>
                      <a:cubicBezTo>
                        <a:pt x="548483" y="92362"/>
                        <a:pt x="524901" y="78514"/>
                        <a:pt x="507831" y="56124"/>
                      </a:cubicBezTo>
                      <a:lnTo>
                        <a:pt x="499725" y="40354"/>
                      </a:lnTo>
                      <a:lnTo>
                        <a:pt x="504681" y="92362"/>
                      </a:lnTo>
                      <a:cubicBezTo>
                        <a:pt x="478633" y="92362"/>
                        <a:pt x="455051" y="78514"/>
                        <a:pt x="437981" y="56124"/>
                      </a:cubicBezTo>
                      <a:lnTo>
                        <a:pt x="429875" y="40354"/>
                      </a:lnTo>
                      <a:lnTo>
                        <a:pt x="434831" y="92362"/>
                      </a:lnTo>
                      <a:cubicBezTo>
                        <a:pt x="408783" y="92362"/>
                        <a:pt x="385201" y="78514"/>
                        <a:pt x="368131" y="56124"/>
                      </a:cubicBezTo>
                      <a:lnTo>
                        <a:pt x="360025" y="40354"/>
                      </a:lnTo>
                      <a:lnTo>
                        <a:pt x="364981" y="92362"/>
                      </a:lnTo>
                      <a:cubicBezTo>
                        <a:pt x="338933" y="92362"/>
                        <a:pt x="315351" y="78514"/>
                        <a:pt x="298281" y="56124"/>
                      </a:cubicBezTo>
                      <a:lnTo>
                        <a:pt x="294073" y="47937"/>
                      </a:lnTo>
                      <a:lnTo>
                        <a:pt x="298306" y="92362"/>
                      </a:lnTo>
                      <a:cubicBezTo>
                        <a:pt x="272258" y="92362"/>
                        <a:pt x="248676" y="78514"/>
                        <a:pt x="231606" y="56124"/>
                      </a:cubicBezTo>
                      <a:lnTo>
                        <a:pt x="223500" y="40354"/>
                      </a:lnTo>
                      <a:lnTo>
                        <a:pt x="228456" y="92362"/>
                      </a:lnTo>
                      <a:cubicBezTo>
                        <a:pt x="202408" y="92362"/>
                        <a:pt x="178826" y="78514"/>
                        <a:pt x="161756" y="56124"/>
                      </a:cubicBezTo>
                      <a:lnTo>
                        <a:pt x="153650" y="40354"/>
                      </a:lnTo>
                      <a:lnTo>
                        <a:pt x="158606" y="92362"/>
                      </a:lnTo>
                      <a:cubicBezTo>
                        <a:pt x="132558" y="92362"/>
                        <a:pt x="108976" y="78514"/>
                        <a:pt x="91906" y="56124"/>
                      </a:cubicBezTo>
                      <a:lnTo>
                        <a:pt x="83800" y="40354"/>
                      </a:lnTo>
                      <a:lnTo>
                        <a:pt x="88756" y="92362"/>
                      </a:lnTo>
                      <a:cubicBezTo>
                        <a:pt x="49684" y="92362"/>
                        <a:pt x="16161" y="61204"/>
                        <a:pt x="1841" y="16797"/>
                      </a:cubicBezTo>
                      <a:lnTo>
                        <a:pt x="0" y="4840"/>
                      </a:lnTo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201" name="角丸四角形 1200"/>
                <p:cNvSpPr/>
                <p:nvPr/>
              </p:nvSpPr>
              <p:spPr>
                <a:xfrm>
                  <a:off x="8220739" y="5017242"/>
                  <a:ext cx="119061" cy="144988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202" name="円/楕円 727"/>
                <p:cNvSpPr/>
                <p:nvPr/>
              </p:nvSpPr>
              <p:spPr>
                <a:xfrm>
                  <a:off x="8242715" y="5051959"/>
                  <a:ext cx="75108" cy="75108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203" name="角丸四角形 1202"/>
                <p:cNvSpPr/>
                <p:nvPr/>
              </p:nvSpPr>
              <p:spPr>
                <a:xfrm>
                  <a:off x="8558877" y="5017242"/>
                  <a:ext cx="119061" cy="144988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204" name="円/楕円 729"/>
                <p:cNvSpPr/>
                <p:nvPr/>
              </p:nvSpPr>
              <p:spPr>
                <a:xfrm>
                  <a:off x="8580853" y="5051959"/>
                  <a:ext cx="75108" cy="75108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205" name="月 1204"/>
                <p:cNvSpPr/>
                <p:nvPr/>
              </p:nvSpPr>
              <p:spPr>
                <a:xfrm rot="16200000">
                  <a:off x="8430434" y="5212622"/>
                  <a:ext cx="25398" cy="75418"/>
                </a:xfrm>
                <a:prstGeom prst="moon">
                  <a:avLst>
                    <a:gd name="adj" fmla="val 87500"/>
                  </a:avLst>
                </a:pr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206" name="片側の 2 つの角を丸めた四角形 1205"/>
                <p:cNvSpPr/>
                <p:nvPr/>
              </p:nvSpPr>
              <p:spPr>
                <a:xfrm>
                  <a:off x="8160627" y="5473933"/>
                  <a:ext cx="562934" cy="502092"/>
                </a:xfrm>
                <a:prstGeom prst="round2SameRect">
                  <a:avLst>
                    <a:gd name="adj1" fmla="val 41975"/>
                    <a:gd name="adj2" fmla="val 0"/>
                  </a:avLst>
                </a:prstGeom>
                <a:solidFill>
                  <a:sysClr val="window" lastClr="FFFFFF">
                    <a:lumMod val="9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207" name="フリーフォーム 1206"/>
                <p:cNvSpPr/>
                <p:nvPr/>
              </p:nvSpPr>
              <p:spPr>
                <a:xfrm>
                  <a:off x="8139661" y="5490174"/>
                  <a:ext cx="604867" cy="526203"/>
                </a:xfrm>
                <a:custGeom>
                  <a:avLst/>
                  <a:gdLst>
                    <a:gd name="connsiteX0" fmla="*/ 141626 w 604867"/>
                    <a:gd name="connsiteY0" fmla="*/ 0 h 526203"/>
                    <a:gd name="connsiteX1" fmla="*/ 302434 w 604867"/>
                    <a:gd name="connsiteY1" fmla="*/ 456550 h 526203"/>
                    <a:gd name="connsiteX2" fmla="*/ 463242 w 604867"/>
                    <a:gd name="connsiteY2" fmla="*/ 1 h 526203"/>
                    <a:gd name="connsiteX3" fmla="*/ 476513 w 604867"/>
                    <a:gd name="connsiteY3" fmla="*/ 4120 h 526203"/>
                    <a:gd name="connsiteX4" fmla="*/ 604867 w 604867"/>
                    <a:gd name="connsiteY4" fmla="*/ 197761 h 526203"/>
                    <a:gd name="connsiteX5" fmla="*/ 604867 w 604867"/>
                    <a:gd name="connsiteY5" fmla="*/ 526203 h 526203"/>
                    <a:gd name="connsiteX6" fmla="*/ 0 w 604867"/>
                    <a:gd name="connsiteY6" fmla="*/ 526203 h 526203"/>
                    <a:gd name="connsiteX7" fmla="*/ 0 w 604867"/>
                    <a:gd name="connsiteY7" fmla="*/ 197761 h 526203"/>
                    <a:gd name="connsiteX8" fmla="*/ 128354 w 604867"/>
                    <a:gd name="connsiteY8" fmla="*/ 4120 h 5262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04867" h="526203">
                      <a:moveTo>
                        <a:pt x="141626" y="0"/>
                      </a:moveTo>
                      <a:lnTo>
                        <a:pt x="302434" y="456550"/>
                      </a:lnTo>
                      <a:lnTo>
                        <a:pt x="463242" y="1"/>
                      </a:lnTo>
                      <a:lnTo>
                        <a:pt x="476513" y="4120"/>
                      </a:lnTo>
                      <a:cubicBezTo>
                        <a:pt x="551942" y="36024"/>
                        <a:pt x="604867" y="110712"/>
                        <a:pt x="604867" y="197761"/>
                      </a:cubicBezTo>
                      <a:lnTo>
                        <a:pt x="604867" y="526203"/>
                      </a:lnTo>
                      <a:lnTo>
                        <a:pt x="0" y="526203"/>
                      </a:lnTo>
                      <a:lnTo>
                        <a:pt x="0" y="197761"/>
                      </a:lnTo>
                      <a:cubicBezTo>
                        <a:pt x="0" y="110712"/>
                        <a:pt x="52926" y="36024"/>
                        <a:pt x="128354" y="4120"/>
                      </a:cubicBezTo>
                      <a:close/>
                    </a:path>
                  </a:pathLst>
                </a:custGeom>
                <a:solidFill>
                  <a:sysClr val="windowText" lastClr="000000">
                    <a:lumMod val="65000"/>
                    <a:lumOff val="3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208" name="直角三角形 1207"/>
                <p:cNvSpPr/>
                <p:nvPr/>
              </p:nvSpPr>
              <p:spPr>
                <a:xfrm rot="5400000">
                  <a:off x="8276455" y="5481430"/>
                  <a:ext cx="166542" cy="149231"/>
                </a:xfrm>
                <a:prstGeom prst="rtTriangle">
                  <a:avLst/>
                </a:prstGeom>
                <a:solidFill>
                  <a:sysClr val="window" lastClr="FFFFFF">
                    <a:lumMod val="9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209" name="直角三角形 1208"/>
                <p:cNvSpPr/>
                <p:nvPr/>
              </p:nvSpPr>
              <p:spPr>
                <a:xfrm rot="16200000" flipH="1">
                  <a:off x="8441192" y="5481430"/>
                  <a:ext cx="166542" cy="149231"/>
                </a:xfrm>
                <a:prstGeom prst="rtTriangle">
                  <a:avLst/>
                </a:prstGeom>
                <a:solidFill>
                  <a:sysClr val="window" lastClr="FFFFFF">
                    <a:lumMod val="9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210" name="円/楕円 4"/>
                <p:cNvSpPr/>
                <p:nvPr/>
              </p:nvSpPr>
              <p:spPr>
                <a:xfrm>
                  <a:off x="8360237" y="5313020"/>
                  <a:ext cx="148210" cy="4571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4934" h="36810">
                      <a:moveTo>
                        <a:pt x="0" y="0"/>
                      </a:moveTo>
                      <a:cubicBezTo>
                        <a:pt x="27202" y="6486"/>
                        <a:pt x="60957" y="9752"/>
                        <a:pt x="97467" y="9752"/>
                      </a:cubicBezTo>
                      <a:cubicBezTo>
                        <a:pt x="133977" y="9752"/>
                        <a:pt x="167732" y="6486"/>
                        <a:pt x="194934" y="0"/>
                      </a:cubicBezTo>
                      <a:cubicBezTo>
                        <a:pt x="186588" y="21408"/>
                        <a:pt x="146006" y="36810"/>
                        <a:pt x="97467" y="36810"/>
                      </a:cubicBezTo>
                      <a:cubicBezTo>
                        <a:pt x="48928" y="36810"/>
                        <a:pt x="8346" y="21408"/>
                        <a:pt x="0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1181" name="グループ化 1180"/>
              <p:cNvGrpSpPr/>
              <p:nvPr/>
            </p:nvGrpSpPr>
            <p:grpSpPr>
              <a:xfrm rot="18743687">
                <a:off x="-1463963" y="6986401"/>
                <a:ext cx="408480" cy="244130"/>
                <a:chOff x="4977722" y="1773447"/>
                <a:chExt cx="775887" cy="463713"/>
              </a:xfrm>
            </p:grpSpPr>
            <p:sp>
              <p:nvSpPr>
                <p:cNvPr id="1195" name="角丸四角形 1194"/>
                <p:cNvSpPr/>
                <p:nvPr/>
              </p:nvSpPr>
              <p:spPr>
                <a:xfrm rot="20806094">
                  <a:off x="5433195" y="1914063"/>
                  <a:ext cx="320414" cy="10160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196" name="フリーフォーム 1195"/>
                <p:cNvSpPr/>
                <p:nvPr/>
              </p:nvSpPr>
              <p:spPr>
                <a:xfrm rot="11700000">
                  <a:off x="4977722" y="1773447"/>
                  <a:ext cx="666875" cy="463713"/>
                </a:xfrm>
                <a:custGeom>
                  <a:avLst/>
                  <a:gdLst>
                    <a:gd name="connsiteX0" fmla="*/ 720505 w 759541"/>
                    <a:gd name="connsiteY0" fmla="*/ 291453 h 426445"/>
                    <a:gd name="connsiteX1" fmla="*/ 663874 w 759541"/>
                    <a:gd name="connsiteY1" fmla="*/ 292877 h 426445"/>
                    <a:gd name="connsiteX2" fmla="*/ 467036 w 759541"/>
                    <a:gd name="connsiteY2" fmla="*/ 217085 h 426445"/>
                    <a:gd name="connsiteX3" fmla="*/ 460311 w 759541"/>
                    <a:gd name="connsiteY3" fmla="*/ 220425 h 426445"/>
                    <a:gd name="connsiteX4" fmla="*/ 244987 w 759541"/>
                    <a:gd name="connsiteY4" fmla="*/ 278121 h 426445"/>
                    <a:gd name="connsiteX5" fmla="*/ 116682 w 759541"/>
                    <a:gd name="connsiteY5" fmla="*/ 406426 h 426445"/>
                    <a:gd name="connsiteX6" fmla="*/ 20019 w 759541"/>
                    <a:gd name="connsiteY6" fmla="*/ 406426 h 426445"/>
                    <a:gd name="connsiteX7" fmla="*/ 20019 w 759541"/>
                    <a:gd name="connsiteY7" fmla="*/ 406425 h 426445"/>
                    <a:gd name="connsiteX8" fmla="*/ 20019 w 759541"/>
                    <a:gd name="connsiteY8" fmla="*/ 309762 h 426445"/>
                    <a:gd name="connsiteX9" fmla="*/ 159327 w 759541"/>
                    <a:gd name="connsiteY9" fmla="*/ 170455 h 426445"/>
                    <a:gd name="connsiteX10" fmla="*/ 181939 w 759541"/>
                    <a:gd name="connsiteY10" fmla="*/ 155440 h 426445"/>
                    <a:gd name="connsiteX11" fmla="*/ 195031 w 759541"/>
                    <a:gd name="connsiteY11" fmla="*/ 152893 h 426445"/>
                    <a:gd name="connsiteX12" fmla="*/ 207757 w 759541"/>
                    <a:gd name="connsiteY12" fmla="*/ 146571 h 426445"/>
                    <a:gd name="connsiteX13" fmla="*/ 284288 w 759541"/>
                    <a:gd name="connsiteY13" fmla="*/ 126065 h 426445"/>
                    <a:gd name="connsiteX14" fmla="*/ 284288 w 759541"/>
                    <a:gd name="connsiteY14" fmla="*/ 85297 h 426445"/>
                    <a:gd name="connsiteX15" fmla="*/ 369585 w 759541"/>
                    <a:gd name="connsiteY15" fmla="*/ 0 h 426445"/>
                    <a:gd name="connsiteX16" fmla="*/ 527838 w 759541"/>
                    <a:gd name="connsiteY16" fmla="*/ 0 h 426445"/>
                    <a:gd name="connsiteX17" fmla="*/ 613135 w 759541"/>
                    <a:gd name="connsiteY17" fmla="*/ 85297 h 426445"/>
                    <a:gd name="connsiteX18" fmla="*/ 613135 w 759541"/>
                    <a:gd name="connsiteY18" fmla="*/ 114716 h 426445"/>
                    <a:gd name="connsiteX19" fmla="*/ 717066 w 759541"/>
                    <a:gd name="connsiteY19" fmla="*/ 154735 h 426445"/>
                    <a:gd name="connsiteX20" fmla="*/ 758116 w 759541"/>
                    <a:gd name="connsiteY20" fmla="*/ 193772 h 426445"/>
                    <a:gd name="connsiteX21" fmla="*/ 759541 w 759541"/>
                    <a:gd name="connsiteY21" fmla="*/ 250402 h 426445"/>
                    <a:gd name="connsiteX22" fmla="*/ 743761 w 759541"/>
                    <a:gd name="connsiteY22" fmla="*/ 275197 h 426445"/>
                    <a:gd name="connsiteX23" fmla="*/ 720505 w 759541"/>
                    <a:gd name="connsiteY23" fmla="*/ 291453 h 426445"/>
                    <a:gd name="connsiteX0" fmla="*/ 720505 w 759541"/>
                    <a:gd name="connsiteY0" fmla="*/ 291453 h 426445"/>
                    <a:gd name="connsiteX1" fmla="*/ 663874 w 759541"/>
                    <a:gd name="connsiteY1" fmla="*/ 292877 h 426445"/>
                    <a:gd name="connsiteX2" fmla="*/ 467036 w 759541"/>
                    <a:gd name="connsiteY2" fmla="*/ 217085 h 426445"/>
                    <a:gd name="connsiteX3" fmla="*/ 460311 w 759541"/>
                    <a:gd name="connsiteY3" fmla="*/ 220425 h 426445"/>
                    <a:gd name="connsiteX4" fmla="*/ 244987 w 759541"/>
                    <a:gd name="connsiteY4" fmla="*/ 278121 h 426445"/>
                    <a:gd name="connsiteX5" fmla="*/ 116682 w 759541"/>
                    <a:gd name="connsiteY5" fmla="*/ 406426 h 426445"/>
                    <a:gd name="connsiteX6" fmla="*/ 20019 w 759541"/>
                    <a:gd name="connsiteY6" fmla="*/ 406426 h 426445"/>
                    <a:gd name="connsiteX7" fmla="*/ 20019 w 759541"/>
                    <a:gd name="connsiteY7" fmla="*/ 406425 h 426445"/>
                    <a:gd name="connsiteX8" fmla="*/ 20019 w 759541"/>
                    <a:gd name="connsiteY8" fmla="*/ 309762 h 426445"/>
                    <a:gd name="connsiteX9" fmla="*/ 159327 w 759541"/>
                    <a:gd name="connsiteY9" fmla="*/ 170455 h 426445"/>
                    <a:gd name="connsiteX10" fmla="*/ 181939 w 759541"/>
                    <a:gd name="connsiteY10" fmla="*/ 155440 h 426445"/>
                    <a:gd name="connsiteX11" fmla="*/ 195031 w 759541"/>
                    <a:gd name="connsiteY11" fmla="*/ 152893 h 426445"/>
                    <a:gd name="connsiteX12" fmla="*/ 207757 w 759541"/>
                    <a:gd name="connsiteY12" fmla="*/ 146571 h 426445"/>
                    <a:gd name="connsiteX13" fmla="*/ 284288 w 759541"/>
                    <a:gd name="connsiteY13" fmla="*/ 126065 h 426445"/>
                    <a:gd name="connsiteX14" fmla="*/ 284288 w 759541"/>
                    <a:gd name="connsiteY14" fmla="*/ 85297 h 426445"/>
                    <a:gd name="connsiteX15" fmla="*/ 527838 w 759541"/>
                    <a:gd name="connsiteY15" fmla="*/ 0 h 426445"/>
                    <a:gd name="connsiteX16" fmla="*/ 613135 w 759541"/>
                    <a:gd name="connsiteY16" fmla="*/ 85297 h 426445"/>
                    <a:gd name="connsiteX17" fmla="*/ 613135 w 759541"/>
                    <a:gd name="connsiteY17" fmla="*/ 114716 h 426445"/>
                    <a:gd name="connsiteX18" fmla="*/ 717066 w 759541"/>
                    <a:gd name="connsiteY18" fmla="*/ 154735 h 426445"/>
                    <a:gd name="connsiteX19" fmla="*/ 758116 w 759541"/>
                    <a:gd name="connsiteY19" fmla="*/ 193772 h 426445"/>
                    <a:gd name="connsiteX20" fmla="*/ 759541 w 759541"/>
                    <a:gd name="connsiteY20" fmla="*/ 250402 h 426445"/>
                    <a:gd name="connsiteX21" fmla="*/ 743761 w 759541"/>
                    <a:gd name="connsiteY21" fmla="*/ 275197 h 426445"/>
                    <a:gd name="connsiteX22" fmla="*/ 720505 w 759541"/>
                    <a:gd name="connsiteY22" fmla="*/ 291453 h 426445"/>
                    <a:gd name="connsiteX0" fmla="*/ 720505 w 759541"/>
                    <a:gd name="connsiteY0" fmla="*/ 291453 h 426445"/>
                    <a:gd name="connsiteX1" fmla="*/ 663874 w 759541"/>
                    <a:gd name="connsiteY1" fmla="*/ 292877 h 426445"/>
                    <a:gd name="connsiteX2" fmla="*/ 467036 w 759541"/>
                    <a:gd name="connsiteY2" fmla="*/ 217085 h 426445"/>
                    <a:gd name="connsiteX3" fmla="*/ 460311 w 759541"/>
                    <a:gd name="connsiteY3" fmla="*/ 220425 h 426445"/>
                    <a:gd name="connsiteX4" fmla="*/ 244987 w 759541"/>
                    <a:gd name="connsiteY4" fmla="*/ 278121 h 426445"/>
                    <a:gd name="connsiteX5" fmla="*/ 116682 w 759541"/>
                    <a:gd name="connsiteY5" fmla="*/ 406426 h 426445"/>
                    <a:gd name="connsiteX6" fmla="*/ 20019 w 759541"/>
                    <a:gd name="connsiteY6" fmla="*/ 406426 h 426445"/>
                    <a:gd name="connsiteX7" fmla="*/ 20019 w 759541"/>
                    <a:gd name="connsiteY7" fmla="*/ 406425 h 426445"/>
                    <a:gd name="connsiteX8" fmla="*/ 20019 w 759541"/>
                    <a:gd name="connsiteY8" fmla="*/ 309762 h 426445"/>
                    <a:gd name="connsiteX9" fmla="*/ 159327 w 759541"/>
                    <a:gd name="connsiteY9" fmla="*/ 170455 h 426445"/>
                    <a:gd name="connsiteX10" fmla="*/ 181939 w 759541"/>
                    <a:gd name="connsiteY10" fmla="*/ 155440 h 426445"/>
                    <a:gd name="connsiteX11" fmla="*/ 195031 w 759541"/>
                    <a:gd name="connsiteY11" fmla="*/ 152893 h 426445"/>
                    <a:gd name="connsiteX12" fmla="*/ 207757 w 759541"/>
                    <a:gd name="connsiteY12" fmla="*/ 146571 h 426445"/>
                    <a:gd name="connsiteX13" fmla="*/ 284288 w 759541"/>
                    <a:gd name="connsiteY13" fmla="*/ 126065 h 426445"/>
                    <a:gd name="connsiteX14" fmla="*/ 527838 w 759541"/>
                    <a:gd name="connsiteY14" fmla="*/ 0 h 426445"/>
                    <a:gd name="connsiteX15" fmla="*/ 613135 w 759541"/>
                    <a:gd name="connsiteY15" fmla="*/ 85297 h 426445"/>
                    <a:gd name="connsiteX16" fmla="*/ 613135 w 759541"/>
                    <a:gd name="connsiteY16" fmla="*/ 114716 h 426445"/>
                    <a:gd name="connsiteX17" fmla="*/ 717066 w 759541"/>
                    <a:gd name="connsiteY17" fmla="*/ 154735 h 426445"/>
                    <a:gd name="connsiteX18" fmla="*/ 758116 w 759541"/>
                    <a:gd name="connsiteY18" fmla="*/ 193772 h 426445"/>
                    <a:gd name="connsiteX19" fmla="*/ 759541 w 759541"/>
                    <a:gd name="connsiteY19" fmla="*/ 250402 h 426445"/>
                    <a:gd name="connsiteX20" fmla="*/ 743761 w 759541"/>
                    <a:gd name="connsiteY20" fmla="*/ 275197 h 426445"/>
                    <a:gd name="connsiteX21" fmla="*/ 720505 w 759541"/>
                    <a:gd name="connsiteY21" fmla="*/ 291453 h 426445"/>
                    <a:gd name="connsiteX0" fmla="*/ 720505 w 759541"/>
                    <a:gd name="connsiteY0" fmla="*/ 393142 h 528134"/>
                    <a:gd name="connsiteX1" fmla="*/ 663874 w 759541"/>
                    <a:gd name="connsiteY1" fmla="*/ 394566 h 528134"/>
                    <a:gd name="connsiteX2" fmla="*/ 467036 w 759541"/>
                    <a:gd name="connsiteY2" fmla="*/ 318774 h 528134"/>
                    <a:gd name="connsiteX3" fmla="*/ 460311 w 759541"/>
                    <a:gd name="connsiteY3" fmla="*/ 322114 h 528134"/>
                    <a:gd name="connsiteX4" fmla="*/ 244987 w 759541"/>
                    <a:gd name="connsiteY4" fmla="*/ 379810 h 528134"/>
                    <a:gd name="connsiteX5" fmla="*/ 116682 w 759541"/>
                    <a:gd name="connsiteY5" fmla="*/ 508115 h 528134"/>
                    <a:gd name="connsiteX6" fmla="*/ 20019 w 759541"/>
                    <a:gd name="connsiteY6" fmla="*/ 508115 h 528134"/>
                    <a:gd name="connsiteX7" fmla="*/ 20019 w 759541"/>
                    <a:gd name="connsiteY7" fmla="*/ 508114 h 528134"/>
                    <a:gd name="connsiteX8" fmla="*/ 20019 w 759541"/>
                    <a:gd name="connsiteY8" fmla="*/ 411451 h 528134"/>
                    <a:gd name="connsiteX9" fmla="*/ 159327 w 759541"/>
                    <a:gd name="connsiteY9" fmla="*/ 272144 h 528134"/>
                    <a:gd name="connsiteX10" fmla="*/ 181939 w 759541"/>
                    <a:gd name="connsiteY10" fmla="*/ 257129 h 528134"/>
                    <a:gd name="connsiteX11" fmla="*/ 195031 w 759541"/>
                    <a:gd name="connsiteY11" fmla="*/ 254582 h 528134"/>
                    <a:gd name="connsiteX12" fmla="*/ 207757 w 759541"/>
                    <a:gd name="connsiteY12" fmla="*/ 248260 h 528134"/>
                    <a:gd name="connsiteX13" fmla="*/ 284288 w 759541"/>
                    <a:gd name="connsiteY13" fmla="*/ 227754 h 528134"/>
                    <a:gd name="connsiteX14" fmla="*/ 392119 w 759541"/>
                    <a:gd name="connsiteY14" fmla="*/ 0 h 528134"/>
                    <a:gd name="connsiteX15" fmla="*/ 613135 w 759541"/>
                    <a:gd name="connsiteY15" fmla="*/ 186986 h 528134"/>
                    <a:gd name="connsiteX16" fmla="*/ 613135 w 759541"/>
                    <a:gd name="connsiteY16" fmla="*/ 216405 h 528134"/>
                    <a:gd name="connsiteX17" fmla="*/ 717066 w 759541"/>
                    <a:gd name="connsiteY17" fmla="*/ 256424 h 528134"/>
                    <a:gd name="connsiteX18" fmla="*/ 758116 w 759541"/>
                    <a:gd name="connsiteY18" fmla="*/ 295461 h 528134"/>
                    <a:gd name="connsiteX19" fmla="*/ 759541 w 759541"/>
                    <a:gd name="connsiteY19" fmla="*/ 352091 h 528134"/>
                    <a:gd name="connsiteX20" fmla="*/ 743761 w 759541"/>
                    <a:gd name="connsiteY20" fmla="*/ 376886 h 528134"/>
                    <a:gd name="connsiteX21" fmla="*/ 720505 w 759541"/>
                    <a:gd name="connsiteY21" fmla="*/ 393142 h 528134"/>
                    <a:gd name="connsiteX0" fmla="*/ 720505 w 759541"/>
                    <a:gd name="connsiteY0" fmla="*/ 393157 h 528149"/>
                    <a:gd name="connsiteX1" fmla="*/ 663874 w 759541"/>
                    <a:gd name="connsiteY1" fmla="*/ 394581 h 528149"/>
                    <a:gd name="connsiteX2" fmla="*/ 467036 w 759541"/>
                    <a:gd name="connsiteY2" fmla="*/ 318789 h 528149"/>
                    <a:gd name="connsiteX3" fmla="*/ 460311 w 759541"/>
                    <a:gd name="connsiteY3" fmla="*/ 322129 h 528149"/>
                    <a:gd name="connsiteX4" fmla="*/ 244987 w 759541"/>
                    <a:gd name="connsiteY4" fmla="*/ 379825 h 528149"/>
                    <a:gd name="connsiteX5" fmla="*/ 116682 w 759541"/>
                    <a:gd name="connsiteY5" fmla="*/ 508130 h 528149"/>
                    <a:gd name="connsiteX6" fmla="*/ 20019 w 759541"/>
                    <a:gd name="connsiteY6" fmla="*/ 508130 h 528149"/>
                    <a:gd name="connsiteX7" fmla="*/ 20019 w 759541"/>
                    <a:gd name="connsiteY7" fmla="*/ 508129 h 528149"/>
                    <a:gd name="connsiteX8" fmla="*/ 20019 w 759541"/>
                    <a:gd name="connsiteY8" fmla="*/ 411466 h 528149"/>
                    <a:gd name="connsiteX9" fmla="*/ 159327 w 759541"/>
                    <a:gd name="connsiteY9" fmla="*/ 272159 h 528149"/>
                    <a:gd name="connsiteX10" fmla="*/ 181939 w 759541"/>
                    <a:gd name="connsiteY10" fmla="*/ 257144 h 528149"/>
                    <a:gd name="connsiteX11" fmla="*/ 195031 w 759541"/>
                    <a:gd name="connsiteY11" fmla="*/ 254597 h 528149"/>
                    <a:gd name="connsiteX12" fmla="*/ 207757 w 759541"/>
                    <a:gd name="connsiteY12" fmla="*/ 248275 h 528149"/>
                    <a:gd name="connsiteX13" fmla="*/ 284288 w 759541"/>
                    <a:gd name="connsiteY13" fmla="*/ 227769 h 528149"/>
                    <a:gd name="connsiteX14" fmla="*/ 392119 w 759541"/>
                    <a:gd name="connsiteY14" fmla="*/ 15 h 528149"/>
                    <a:gd name="connsiteX15" fmla="*/ 613135 w 759541"/>
                    <a:gd name="connsiteY15" fmla="*/ 216420 h 528149"/>
                    <a:gd name="connsiteX16" fmla="*/ 717066 w 759541"/>
                    <a:gd name="connsiteY16" fmla="*/ 256439 h 528149"/>
                    <a:gd name="connsiteX17" fmla="*/ 758116 w 759541"/>
                    <a:gd name="connsiteY17" fmla="*/ 295476 h 528149"/>
                    <a:gd name="connsiteX18" fmla="*/ 759541 w 759541"/>
                    <a:gd name="connsiteY18" fmla="*/ 352106 h 528149"/>
                    <a:gd name="connsiteX19" fmla="*/ 743761 w 759541"/>
                    <a:gd name="connsiteY19" fmla="*/ 376901 h 528149"/>
                    <a:gd name="connsiteX20" fmla="*/ 720505 w 759541"/>
                    <a:gd name="connsiteY20" fmla="*/ 393157 h 528149"/>
                    <a:gd name="connsiteX0" fmla="*/ 720505 w 759541"/>
                    <a:gd name="connsiteY0" fmla="*/ 393157 h 528149"/>
                    <a:gd name="connsiteX1" fmla="*/ 663874 w 759541"/>
                    <a:gd name="connsiteY1" fmla="*/ 394581 h 528149"/>
                    <a:gd name="connsiteX2" fmla="*/ 467036 w 759541"/>
                    <a:gd name="connsiteY2" fmla="*/ 318789 h 528149"/>
                    <a:gd name="connsiteX3" fmla="*/ 460311 w 759541"/>
                    <a:gd name="connsiteY3" fmla="*/ 322129 h 528149"/>
                    <a:gd name="connsiteX4" fmla="*/ 244987 w 759541"/>
                    <a:gd name="connsiteY4" fmla="*/ 379825 h 528149"/>
                    <a:gd name="connsiteX5" fmla="*/ 116682 w 759541"/>
                    <a:gd name="connsiteY5" fmla="*/ 508130 h 528149"/>
                    <a:gd name="connsiteX6" fmla="*/ 20019 w 759541"/>
                    <a:gd name="connsiteY6" fmla="*/ 508130 h 528149"/>
                    <a:gd name="connsiteX7" fmla="*/ 20019 w 759541"/>
                    <a:gd name="connsiteY7" fmla="*/ 508129 h 528149"/>
                    <a:gd name="connsiteX8" fmla="*/ 20019 w 759541"/>
                    <a:gd name="connsiteY8" fmla="*/ 411466 h 528149"/>
                    <a:gd name="connsiteX9" fmla="*/ 159327 w 759541"/>
                    <a:gd name="connsiteY9" fmla="*/ 272159 h 528149"/>
                    <a:gd name="connsiteX10" fmla="*/ 181939 w 759541"/>
                    <a:gd name="connsiteY10" fmla="*/ 257144 h 528149"/>
                    <a:gd name="connsiteX11" fmla="*/ 195031 w 759541"/>
                    <a:gd name="connsiteY11" fmla="*/ 254597 h 528149"/>
                    <a:gd name="connsiteX12" fmla="*/ 207757 w 759541"/>
                    <a:gd name="connsiteY12" fmla="*/ 248275 h 528149"/>
                    <a:gd name="connsiteX13" fmla="*/ 298444 w 759541"/>
                    <a:gd name="connsiteY13" fmla="*/ 182795 h 528149"/>
                    <a:gd name="connsiteX14" fmla="*/ 392119 w 759541"/>
                    <a:gd name="connsiteY14" fmla="*/ 15 h 528149"/>
                    <a:gd name="connsiteX15" fmla="*/ 613135 w 759541"/>
                    <a:gd name="connsiteY15" fmla="*/ 216420 h 528149"/>
                    <a:gd name="connsiteX16" fmla="*/ 717066 w 759541"/>
                    <a:gd name="connsiteY16" fmla="*/ 256439 h 528149"/>
                    <a:gd name="connsiteX17" fmla="*/ 758116 w 759541"/>
                    <a:gd name="connsiteY17" fmla="*/ 295476 h 528149"/>
                    <a:gd name="connsiteX18" fmla="*/ 759541 w 759541"/>
                    <a:gd name="connsiteY18" fmla="*/ 352106 h 528149"/>
                    <a:gd name="connsiteX19" fmla="*/ 743761 w 759541"/>
                    <a:gd name="connsiteY19" fmla="*/ 376901 h 528149"/>
                    <a:gd name="connsiteX20" fmla="*/ 720505 w 759541"/>
                    <a:gd name="connsiteY20" fmla="*/ 393157 h 528149"/>
                    <a:gd name="connsiteX0" fmla="*/ 720505 w 759541"/>
                    <a:gd name="connsiteY0" fmla="*/ 393157 h 528149"/>
                    <a:gd name="connsiteX1" fmla="*/ 663874 w 759541"/>
                    <a:gd name="connsiteY1" fmla="*/ 394581 h 528149"/>
                    <a:gd name="connsiteX2" fmla="*/ 467036 w 759541"/>
                    <a:gd name="connsiteY2" fmla="*/ 318789 h 528149"/>
                    <a:gd name="connsiteX3" fmla="*/ 460311 w 759541"/>
                    <a:gd name="connsiteY3" fmla="*/ 322129 h 528149"/>
                    <a:gd name="connsiteX4" fmla="*/ 244987 w 759541"/>
                    <a:gd name="connsiteY4" fmla="*/ 379825 h 528149"/>
                    <a:gd name="connsiteX5" fmla="*/ 116682 w 759541"/>
                    <a:gd name="connsiteY5" fmla="*/ 508130 h 528149"/>
                    <a:gd name="connsiteX6" fmla="*/ 20019 w 759541"/>
                    <a:gd name="connsiteY6" fmla="*/ 508130 h 528149"/>
                    <a:gd name="connsiteX7" fmla="*/ 20019 w 759541"/>
                    <a:gd name="connsiteY7" fmla="*/ 508129 h 528149"/>
                    <a:gd name="connsiteX8" fmla="*/ 20019 w 759541"/>
                    <a:gd name="connsiteY8" fmla="*/ 411466 h 528149"/>
                    <a:gd name="connsiteX9" fmla="*/ 159327 w 759541"/>
                    <a:gd name="connsiteY9" fmla="*/ 272159 h 528149"/>
                    <a:gd name="connsiteX10" fmla="*/ 181939 w 759541"/>
                    <a:gd name="connsiteY10" fmla="*/ 257144 h 528149"/>
                    <a:gd name="connsiteX11" fmla="*/ 195031 w 759541"/>
                    <a:gd name="connsiteY11" fmla="*/ 254597 h 528149"/>
                    <a:gd name="connsiteX12" fmla="*/ 298444 w 759541"/>
                    <a:gd name="connsiteY12" fmla="*/ 182795 h 528149"/>
                    <a:gd name="connsiteX13" fmla="*/ 392119 w 759541"/>
                    <a:gd name="connsiteY13" fmla="*/ 15 h 528149"/>
                    <a:gd name="connsiteX14" fmla="*/ 613135 w 759541"/>
                    <a:gd name="connsiteY14" fmla="*/ 216420 h 528149"/>
                    <a:gd name="connsiteX15" fmla="*/ 717066 w 759541"/>
                    <a:gd name="connsiteY15" fmla="*/ 256439 h 528149"/>
                    <a:gd name="connsiteX16" fmla="*/ 758116 w 759541"/>
                    <a:gd name="connsiteY16" fmla="*/ 295476 h 528149"/>
                    <a:gd name="connsiteX17" fmla="*/ 759541 w 759541"/>
                    <a:gd name="connsiteY17" fmla="*/ 352106 h 528149"/>
                    <a:gd name="connsiteX18" fmla="*/ 743761 w 759541"/>
                    <a:gd name="connsiteY18" fmla="*/ 376901 h 528149"/>
                    <a:gd name="connsiteX19" fmla="*/ 720505 w 759541"/>
                    <a:gd name="connsiteY19" fmla="*/ 393157 h 528149"/>
                    <a:gd name="connsiteX0" fmla="*/ 720505 w 759541"/>
                    <a:gd name="connsiteY0" fmla="*/ 393157 h 528149"/>
                    <a:gd name="connsiteX1" fmla="*/ 663874 w 759541"/>
                    <a:gd name="connsiteY1" fmla="*/ 394581 h 528149"/>
                    <a:gd name="connsiteX2" fmla="*/ 467036 w 759541"/>
                    <a:gd name="connsiteY2" fmla="*/ 318789 h 528149"/>
                    <a:gd name="connsiteX3" fmla="*/ 460311 w 759541"/>
                    <a:gd name="connsiteY3" fmla="*/ 322129 h 528149"/>
                    <a:gd name="connsiteX4" fmla="*/ 244987 w 759541"/>
                    <a:gd name="connsiteY4" fmla="*/ 379825 h 528149"/>
                    <a:gd name="connsiteX5" fmla="*/ 116682 w 759541"/>
                    <a:gd name="connsiteY5" fmla="*/ 508130 h 528149"/>
                    <a:gd name="connsiteX6" fmla="*/ 20019 w 759541"/>
                    <a:gd name="connsiteY6" fmla="*/ 508130 h 528149"/>
                    <a:gd name="connsiteX7" fmla="*/ 20019 w 759541"/>
                    <a:gd name="connsiteY7" fmla="*/ 508129 h 528149"/>
                    <a:gd name="connsiteX8" fmla="*/ 20019 w 759541"/>
                    <a:gd name="connsiteY8" fmla="*/ 411466 h 528149"/>
                    <a:gd name="connsiteX9" fmla="*/ 159327 w 759541"/>
                    <a:gd name="connsiteY9" fmla="*/ 272159 h 528149"/>
                    <a:gd name="connsiteX10" fmla="*/ 181939 w 759541"/>
                    <a:gd name="connsiteY10" fmla="*/ 257144 h 528149"/>
                    <a:gd name="connsiteX11" fmla="*/ 298444 w 759541"/>
                    <a:gd name="connsiteY11" fmla="*/ 182795 h 528149"/>
                    <a:gd name="connsiteX12" fmla="*/ 392119 w 759541"/>
                    <a:gd name="connsiteY12" fmla="*/ 15 h 528149"/>
                    <a:gd name="connsiteX13" fmla="*/ 613135 w 759541"/>
                    <a:gd name="connsiteY13" fmla="*/ 216420 h 528149"/>
                    <a:gd name="connsiteX14" fmla="*/ 717066 w 759541"/>
                    <a:gd name="connsiteY14" fmla="*/ 256439 h 528149"/>
                    <a:gd name="connsiteX15" fmla="*/ 758116 w 759541"/>
                    <a:gd name="connsiteY15" fmla="*/ 295476 h 528149"/>
                    <a:gd name="connsiteX16" fmla="*/ 759541 w 759541"/>
                    <a:gd name="connsiteY16" fmla="*/ 352106 h 528149"/>
                    <a:gd name="connsiteX17" fmla="*/ 743761 w 759541"/>
                    <a:gd name="connsiteY17" fmla="*/ 376901 h 528149"/>
                    <a:gd name="connsiteX18" fmla="*/ 720505 w 759541"/>
                    <a:gd name="connsiteY18" fmla="*/ 393157 h 5281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759541" h="528149">
                      <a:moveTo>
                        <a:pt x="720505" y="393157"/>
                      </a:moveTo>
                      <a:cubicBezTo>
                        <a:pt x="703192" y="400843"/>
                        <a:pt x="682948" y="401925"/>
                        <a:pt x="663874" y="394581"/>
                      </a:cubicBezTo>
                      <a:lnTo>
                        <a:pt x="467036" y="318789"/>
                      </a:lnTo>
                      <a:lnTo>
                        <a:pt x="460311" y="322129"/>
                      </a:lnTo>
                      <a:lnTo>
                        <a:pt x="244987" y="379825"/>
                      </a:lnTo>
                      <a:lnTo>
                        <a:pt x="116682" y="508130"/>
                      </a:lnTo>
                      <a:cubicBezTo>
                        <a:pt x="89990" y="534823"/>
                        <a:pt x="46711" y="534823"/>
                        <a:pt x="20019" y="508130"/>
                      </a:cubicBezTo>
                      <a:lnTo>
                        <a:pt x="20019" y="508129"/>
                      </a:lnTo>
                      <a:cubicBezTo>
                        <a:pt x="-6674" y="481437"/>
                        <a:pt x="-6673" y="438158"/>
                        <a:pt x="20019" y="411466"/>
                      </a:cubicBezTo>
                      <a:lnTo>
                        <a:pt x="159327" y="272159"/>
                      </a:lnTo>
                      <a:cubicBezTo>
                        <a:pt x="166000" y="265486"/>
                        <a:pt x="173711" y="260480"/>
                        <a:pt x="181939" y="257144"/>
                      </a:cubicBezTo>
                      <a:lnTo>
                        <a:pt x="298444" y="182795"/>
                      </a:lnTo>
                      <a:lnTo>
                        <a:pt x="392119" y="15"/>
                      </a:lnTo>
                      <a:cubicBezTo>
                        <a:pt x="446927" y="-1877"/>
                        <a:pt x="558977" y="173683"/>
                        <a:pt x="613135" y="216420"/>
                      </a:cubicBezTo>
                      <a:lnTo>
                        <a:pt x="717066" y="256439"/>
                      </a:lnTo>
                      <a:cubicBezTo>
                        <a:pt x="736139" y="263783"/>
                        <a:pt x="750430" y="278163"/>
                        <a:pt x="758116" y="295476"/>
                      </a:cubicBezTo>
                      <a:lnTo>
                        <a:pt x="759541" y="352106"/>
                      </a:lnTo>
                      <a:lnTo>
                        <a:pt x="743761" y="376901"/>
                      </a:lnTo>
                      <a:cubicBezTo>
                        <a:pt x="737084" y="383819"/>
                        <a:pt x="729160" y="389313"/>
                        <a:pt x="720505" y="393157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1182" name="グループ化 1181"/>
              <p:cNvGrpSpPr/>
              <p:nvPr/>
            </p:nvGrpSpPr>
            <p:grpSpPr>
              <a:xfrm>
                <a:off x="-1346652" y="7173460"/>
                <a:ext cx="288928" cy="601296"/>
                <a:chOff x="6640107" y="2211474"/>
                <a:chExt cx="288928" cy="601296"/>
              </a:xfrm>
            </p:grpSpPr>
            <p:sp>
              <p:nvSpPr>
                <p:cNvPr id="1193" name="台形 1192"/>
                <p:cNvSpPr/>
                <p:nvPr/>
              </p:nvSpPr>
              <p:spPr>
                <a:xfrm rot="20230148" flipH="1">
                  <a:off x="6640107" y="2211474"/>
                  <a:ext cx="165482" cy="83451"/>
                </a:xfrm>
                <a:prstGeom prst="trapezoid">
                  <a:avLst>
                    <a:gd name="adj" fmla="val 13602"/>
                  </a:avLst>
                </a:prstGeom>
                <a:solidFill>
                  <a:sysClr val="windowText" lastClr="000000">
                    <a:lumMod val="65000"/>
                    <a:lumOff val="3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194" name="片側の 2 つの角を丸めた四角形 1193"/>
                <p:cNvSpPr/>
                <p:nvPr/>
              </p:nvSpPr>
              <p:spPr>
                <a:xfrm rot="9446169" flipH="1">
                  <a:off x="6751242" y="2262590"/>
                  <a:ext cx="177793" cy="550180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ysClr val="windowText" lastClr="000000">
                    <a:lumMod val="65000"/>
                    <a:lumOff val="3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1183" name="角丸四角形 177"/>
              <p:cNvSpPr/>
              <p:nvPr/>
            </p:nvSpPr>
            <p:spPr>
              <a:xfrm rot="17454214" flipV="1">
                <a:off x="-1975787" y="7497920"/>
                <a:ext cx="432113" cy="180660"/>
              </a:xfrm>
              <a:custGeom>
                <a:avLst/>
                <a:gdLst>
                  <a:gd name="connsiteX0" fmla="*/ 0 w 968115"/>
                  <a:gd name="connsiteY0" fmla="*/ 167734 h 335468"/>
                  <a:gd name="connsiteX1" fmla="*/ 167734 w 968115"/>
                  <a:gd name="connsiteY1" fmla="*/ 0 h 335468"/>
                  <a:gd name="connsiteX2" fmla="*/ 800381 w 968115"/>
                  <a:gd name="connsiteY2" fmla="*/ 0 h 335468"/>
                  <a:gd name="connsiteX3" fmla="*/ 968115 w 968115"/>
                  <a:gd name="connsiteY3" fmla="*/ 167734 h 335468"/>
                  <a:gd name="connsiteX4" fmla="*/ 968115 w 968115"/>
                  <a:gd name="connsiteY4" fmla="*/ 167734 h 335468"/>
                  <a:gd name="connsiteX5" fmla="*/ 800381 w 968115"/>
                  <a:gd name="connsiteY5" fmla="*/ 335468 h 335468"/>
                  <a:gd name="connsiteX6" fmla="*/ 167734 w 968115"/>
                  <a:gd name="connsiteY6" fmla="*/ 335468 h 335468"/>
                  <a:gd name="connsiteX7" fmla="*/ 0 w 968115"/>
                  <a:gd name="connsiteY7" fmla="*/ 16773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968115 w 1059555"/>
                  <a:gd name="connsiteY6" fmla="*/ 167734 h 335468"/>
                  <a:gd name="connsiteX7" fmla="*/ 1059555 w 1059555"/>
                  <a:gd name="connsiteY7" fmla="*/ 25917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1059555 w 1059555"/>
                  <a:gd name="connsiteY6" fmla="*/ 259174 h 335468"/>
                  <a:gd name="connsiteX0" fmla="*/ 968115 w 968115"/>
                  <a:gd name="connsiteY0" fmla="*/ 167734 h 335468"/>
                  <a:gd name="connsiteX1" fmla="*/ 800381 w 968115"/>
                  <a:gd name="connsiteY1" fmla="*/ 335468 h 335468"/>
                  <a:gd name="connsiteX2" fmla="*/ 167734 w 968115"/>
                  <a:gd name="connsiteY2" fmla="*/ 335468 h 335468"/>
                  <a:gd name="connsiteX3" fmla="*/ 0 w 968115"/>
                  <a:gd name="connsiteY3" fmla="*/ 167734 h 335468"/>
                  <a:gd name="connsiteX4" fmla="*/ 167734 w 968115"/>
                  <a:gd name="connsiteY4" fmla="*/ 0 h 335468"/>
                  <a:gd name="connsiteX5" fmla="*/ 800381 w 968115"/>
                  <a:gd name="connsiteY5" fmla="*/ 0 h 335468"/>
                  <a:gd name="connsiteX0" fmla="*/ 800381 w 800381"/>
                  <a:gd name="connsiteY0" fmla="*/ 335468 h 335468"/>
                  <a:gd name="connsiteX1" fmla="*/ 167734 w 800381"/>
                  <a:gd name="connsiteY1" fmla="*/ 335468 h 335468"/>
                  <a:gd name="connsiteX2" fmla="*/ 0 w 800381"/>
                  <a:gd name="connsiteY2" fmla="*/ 167734 h 335468"/>
                  <a:gd name="connsiteX3" fmla="*/ 167734 w 800381"/>
                  <a:gd name="connsiteY3" fmla="*/ 0 h 335468"/>
                  <a:gd name="connsiteX4" fmla="*/ 800381 w 800381"/>
                  <a:gd name="connsiteY4" fmla="*/ 0 h 335468"/>
                  <a:gd name="connsiteX0" fmla="*/ 800381 w 800381"/>
                  <a:gd name="connsiteY0" fmla="*/ 335468 h 335468"/>
                  <a:gd name="connsiteX1" fmla="*/ 167734 w 800381"/>
                  <a:gd name="connsiteY1" fmla="*/ 335468 h 335468"/>
                  <a:gd name="connsiteX2" fmla="*/ 0 w 800381"/>
                  <a:gd name="connsiteY2" fmla="*/ 167734 h 335468"/>
                  <a:gd name="connsiteX3" fmla="*/ 167734 w 800381"/>
                  <a:gd name="connsiteY3" fmla="*/ 0 h 3354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00381" h="335468">
                    <a:moveTo>
                      <a:pt x="800381" y="335468"/>
                    </a:moveTo>
                    <a:lnTo>
                      <a:pt x="167734" y="335468"/>
                    </a:lnTo>
                    <a:cubicBezTo>
                      <a:pt x="75097" y="335468"/>
                      <a:pt x="0" y="260371"/>
                      <a:pt x="0" y="167734"/>
                    </a:cubicBezTo>
                    <a:cubicBezTo>
                      <a:pt x="0" y="75097"/>
                      <a:pt x="75097" y="0"/>
                      <a:pt x="167734" y="0"/>
                    </a:cubicBezTo>
                  </a:path>
                </a:pathLst>
              </a:custGeom>
              <a:solidFill>
                <a:sysClr val="windowText" lastClr="000000">
                  <a:lumMod val="65000"/>
                  <a:lumOff val="3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184" name="グループ化 1183"/>
              <p:cNvGrpSpPr/>
              <p:nvPr/>
            </p:nvGrpSpPr>
            <p:grpSpPr>
              <a:xfrm flipH="1">
                <a:off x="-2044910" y="7579260"/>
                <a:ext cx="371600" cy="209284"/>
                <a:chOff x="110523" y="2527686"/>
                <a:chExt cx="529370" cy="298139"/>
              </a:xfrm>
            </p:grpSpPr>
            <p:sp>
              <p:nvSpPr>
                <p:cNvPr id="1185" name="円/楕円 1474"/>
                <p:cNvSpPr/>
                <p:nvPr/>
              </p:nvSpPr>
              <p:spPr>
                <a:xfrm>
                  <a:off x="207696" y="2599387"/>
                  <a:ext cx="431740" cy="22643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31740" h="226438">
                      <a:moveTo>
                        <a:pt x="215870" y="0"/>
                      </a:moveTo>
                      <a:cubicBezTo>
                        <a:pt x="335092" y="0"/>
                        <a:pt x="431740" y="64371"/>
                        <a:pt x="431740" y="143777"/>
                      </a:cubicBezTo>
                      <a:cubicBezTo>
                        <a:pt x="431740" y="163691"/>
                        <a:pt x="425662" y="182658"/>
                        <a:pt x="414637" y="199879"/>
                      </a:cubicBezTo>
                      <a:cubicBezTo>
                        <a:pt x="356317" y="216707"/>
                        <a:pt x="285276" y="226438"/>
                        <a:pt x="208645" y="226438"/>
                      </a:cubicBezTo>
                      <a:cubicBezTo>
                        <a:pt x="140239" y="226438"/>
                        <a:pt x="76286" y="218684"/>
                        <a:pt x="21950" y="204667"/>
                      </a:cubicBezTo>
                      <a:cubicBezTo>
                        <a:pt x="7473" y="186775"/>
                        <a:pt x="0" y="165857"/>
                        <a:pt x="0" y="143777"/>
                      </a:cubicBezTo>
                      <a:cubicBezTo>
                        <a:pt x="0" y="64371"/>
                        <a:pt x="96648" y="0"/>
                        <a:pt x="215870" y="0"/>
                      </a:cubicBezTo>
                      <a:close/>
                    </a:path>
                  </a:pathLst>
                </a:custGeom>
                <a:solidFill>
                  <a:sysClr val="window" lastClr="FFFFFF">
                    <a:lumMod val="50000"/>
                  </a:sysClr>
                </a:solidFill>
                <a:ln w="9525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186" name="グループ化 1185"/>
                <p:cNvGrpSpPr/>
                <p:nvPr/>
              </p:nvGrpSpPr>
              <p:grpSpPr>
                <a:xfrm>
                  <a:off x="110523" y="2527686"/>
                  <a:ext cx="529370" cy="273544"/>
                  <a:chOff x="3145148" y="3551877"/>
                  <a:chExt cx="781709" cy="403936"/>
                </a:xfrm>
              </p:grpSpPr>
              <p:sp>
                <p:nvSpPr>
                  <p:cNvPr id="1187" name="円/楕円 25"/>
                  <p:cNvSpPr/>
                  <p:nvPr/>
                </p:nvSpPr>
                <p:spPr>
                  <a:xfrm>
                    <a:off x="3145148" y="3551877"/>
                    <a:ext cx="728352" cy="403936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728352" h="403936">
                        <a:moveTo>
                          <a:pt x="413528" y="0"/>
                        </a:moveTo>
                        <a:cubicBezTo>
                          <a:pt x="587400" y="0"/>
                          <a:pt x="728352" y="61986"/>
                          <a:pt x="728352" y="138450"/>
                        </a:cubicBezTo>
                        <a:cubicBezTo>
                          <a:pt x="728352" y="214914"/>
                          <a:pt x="587400" y="276900"/>
                          <a:pt x="413528" y="276900"/>
                        </a:cubicBezTo>
                        <a:cubicBezTo>
                          <a:pt x="314157" y="276900"/>
                          <a:pt x="225538" y="256653"/>
                          <a:pt x="168255" y="224272"/>
                        </a:cubicBezTo>
                        <a:lnTo>
                          <a:pt x="161836" y="229216"/>
                        </a:lnTo>
                        <a:lnTo>
                          <a:pt x="202522" y="298129"/>
                        </a:lnTo>
                        <a:cubicBezTo>
                          <a:pt x="222216" y="331484"/>
                          <a:pt x="211140" y="374491"/>
                          <a:pt x="177784" y="394184"/>
                        </a:cubicBezTo>
                        <a:cubicBezTo>
                          <a:pt x="144428" y="413878"/>
                          <a:pt x="101421" y="402802"/>
                          <a:pt x="81728" y="369445"/>
                        </a:cubicBezTo>
                        <a:lnTo>
                          <a:pt x="9698" y="247446"/>
                        </a:lnTo>
                        <a:cubicBezTo>
                          <a:pt x="-7480" y="218350"/>
                          <a:pt x="-1246" y="181911"/>
                          <a:pt x="23708" y="161042"/>
                        </a:cubicBezTo>
                        <a:cubicBezTo>
                          <a:pt x="25084" y="157791"/>
                          <a:pt x="27573" y="155571"/>
                          <a:pt x="30254" y="153505"/>
                        </a:cubicBezTo>
                        <a:lnTo>
                          <a:pt x="142492" y="67048"/>
                        </a:lnTo>
                        <a:lnTo>
                          <a:pt x="149022" y="63836"/>
                        </a:lnTo>
                        <a:cubicBezTo>
                          <a:pt x="204831" y="25292"/>
                          <a:pt x="302463" y="0"/>
                          <a:pt x="413528" y="0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1188" name="グループ化 1187"/>
                  <p:cNvGrpSpPr/>
                  <p:nvPr/>
                </p:nvGrpSpPr>
                <p:grpSpPr>
                  <a:xfrm>
                    <a:off x="3383168" y="3571879"/>
                    <a:ext cx="543689" cy="348011"/>
                    <a:chOff x="8176233" y="2467645"/>
                    <a:chExt cx="953176" cy="610124"/>
                  </a:xfrm>
                </p:grpSpPr>
                <p:sp>
                  <p:nvSpPr>
                    <p:cNvPr id="1189" name="角丸四角形 1188"/>
                    <p:cNvSpPr/>
                    <p:nvPr/>
                  </p:nvSpPr>
                  <p:spPr>
                    <a:xfrm rot="5400000">
                      <a:off x="8308348" y="2645405"/>
                      <a:ext cx="570460" cy="254603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190" name="角丸四角形 1189"/>
                    <p:cNvSpPr/>
                    <p:nvPr/>
                  </p:nvSpPr>
                  <p:spPr>
                    <a:xfrm rot="5041102">
                      <a:off x="8618032" y="2679263"/>
                      <a:ext cx="455692" cy="203611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191" name="角丸四角形 1190"/>
                    <p:cNvSpPr/>
                    <p:nvPr/>
                  </p:nvSpPr>
                  <p:spPr>
                    <a:xfrm rot="4450043">
                      <a:off x="8847255" y="2678229"/>
                      <a:ext cx="399208" cy="165101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192" name="角丸四角形 1191"/>
                    <p:cNvSpPr/>
                    <p:nvPr/>
                  </p:nvSpPr>
                  <p:spPr>
                    <a:xfrm rot="5863639">
                      <a:off x="7996253" y="2647625"/>
                      <a:ext cx="610124" cy="250164"/>
                    </a:xfrm>
                    <a:prstGeom prst="roundRect">
                      <a:avLst>
                        <a:gd name="adj" fmla="val 50000"/>
                      </a:avLst>
                    </a:prstGeom>
                    <a:gradFill flip="none" rotWithShape="1">
                      <a:gsLst>
                        <a:gs pos="0">
                          <a:sysClr val="window" lastClr="FFFFFF"/>
                        </a:gs>
                        <a:gs pos="55000">
                          <a:srgbClr val="FFCC99">
                            <a:shade val="100000"/>
                            <a:satMod val="115000"/>
                          </a:srgbClr>
                        </a:gs>
                      </a:gsLst>
                      <a:path path="circle">
                        <a:fillToRect l="100000" b="100000"/>
                      </a:path>
                      <a:tileRect t="-100000" r="-100000"/>
                    </a:gra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</p:grpSp>
          </p:grpSp>
        </p:grpSp>
        <p:grpSp>
          <p:nvGrpSpPr>
            <p:cNvPr id="1151" name="グループ化 1150"/>
            <p:cNvGrpSpPr/>
            <p:nvPr/>
          </p:nvGrpSpPr>
          <p:grpSpPr>
            <a:xfrm>
              <a:off x="4794662" y="533852"/>
              <a:ext cx="711316" cy="398955"/>
              <a:chOff x="2859979" y="1731565"/>
              <a:chExt cx="505317" cy="283417"/>
            </a:xfrm>
          </p:grpSpPr>
          <p:sp>
            <p:nvSpPr>
              <p:cNvPr id="1175" name="角丸四角形 1174"/>
              <p:cNvSpPr/>
              <p:nvPr/>
            </p:nvSpPr>
            <p:spPr>
              <a:xfrm>
                <a:off x="2903829" y="1973885"/>
                <a:ext cx="417617" cy="41097"/>
              </a:xfrm>
              <a:prstGeom prst="roundRect">
                <a:avLst/>
              </a:prstGeom>
              <a:solidFill>
                <a:sysClr val="window" lastClr="FFFFFF">
                  <a:lumMod val="6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76" name="角丸四角形 1175"/>
              <p:cNvSpPr/>
              <p:nvPr/>
            </p:nvSpPr>
            <p:spPr>
              <a:xfrm>
                <a:off x="2923666" y="1990337"/>
                <a:ext cx="361238" cy="24645"/>
              </a:xfrm>
              <a:prstGeom prst="roundRect">
                <a:avLst/>
              </a:prstGeom>
              <a:pattFill prst="dkVert">
                <a:fgClr>
                  <a:sysClr val="window" lastClr="FFFFFF">
                    <a:lumMod val="65000"/>
                  </a:sysClr>
                </a:fgClr>
                <a:bgClr>
                  <a:sysClr val="windowText" lastClr="000000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77" name="円/楕円 1176"/>
              <p:cNvSpPr/>
              <p:nvPr/>
            </p:nvSpPr>
            <p:spPr>
              <a:xfrm>
                <a:off x="3297007" y="1988676"/>
                <a:ext cx="13156" cy="14808"/>
              </a:xfrm>
              <a:prstGeom prst="ellipse">
                <a:avLst/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78" name="台形 1177"/>
              <p:cNvSpPr/>
              <p:nvPr/>
            </p:nvSpPr>
            <p:spPr>
              <a:xfrm rot="10800000">
                <a:off x="2859979" y="1754129"/>
                <a:ext cx="505317" cy="219755"/>
              </a:xfrm>
              <a:prstGeom prst="trapezoid">
                <a:avLst/>
              </a:prstGeom>
              <a:solidFill>
                <a:sysClr val="window" lastClr="FFFFFF">
                  <a:lumMod val="6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79" name="台形 1178"/>
              <p:cNvSpPr/>
              <p:nvPr/>
            </p:nvSpPr>
            <p:spPr>
              <a:xfrm rot="10800000" flipV="1">
                <a:off x="2859979" y="1731565"/>
                <a:ext cx="505317" cy="22563"/>
              </a:xfrm>
              <a:prstGeom prst="trapezoid">
                <a:avLst/>
              </a:prstGeom>
              <a:solidFill>
                <a:sysClr val="window" lastClr="FFFFFF">
                  <a:lumMod val="7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152" name="グループ化 1151"/>
            <p:cNvGrpSpPr/>
            <p:nvPr/>
          </p:nvGrpSpPr>
          <p:grpSpPr>
            <a:xfrm>
              <a:off x="4048514" y="554049"/>
              <a:ext cx="2192854" cy="977062"/>
              <a:chOff x="3574414" y="4296557"/>
              <a:chExt cx="3156585" cy="1406469"/>
            </a:xfrm>
          </p:grpSpPr>
          <p:grpSp>
            <p:nvGrpSpPr>
              <p:cNvPr id="1153" name="グループ化 1152"/>
              <p:cNvGrpSpPr/>
              <p:nvPr/>
            </p:nvGrpSpPr>
            <p:grpSpPr>
              <a:xfrm>
                <a:off x="5845643" y="4709383"/>
                <a:ext cx="271507" cy="188958"/>
                <a:chOff x="4524461" y="3756026"/>
                <a:chExt cx="271507" cy="271507"/>
              </a:xfrm>
            </p:grpSpPr>
            <p:sp>
              <p:nvSpPr>
                <p:cNvPr id="1173" name="爆発 1 1172"/>
                <p:cNvSpPr/>
                <p:nvPr/>
              </p:nvSpPr>
              <p:spPr>
                <a:xfrm>
                  <a:off x="4564585" y="3756026"/>
                  <a:ext cx="206159" cy="271507"/>
                </a:xfrm>
                <a:prstGeom prst="irregularSeal1">
                  <a:avLst/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174" name="爆発 1 1173"/>
                <p:cNvSpPr/>
                <p:nvPr/>
              </p:nvSpPr>
              <p:spPr>
                <a:xfrm rot="5639241">
                  <a:off x="4573956" y="3723371"/>
                  <a:ext cx="172517" cy="271507"/>
                </a:xfrm>
                <a:prstGeom prst="irregularSeal1">
                  <a:avLst/>
                </a:pr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1154" name="グループ化 1153"/>
              <p:cNvGrpSpPr/>
              <p:nvPr/>
            </p:nvGrpSpPr>
            <p:grpSpPr>
              <a:xfrm rot="10247423">
                <a:off x="6045489" y="4699630"/>
                <a:ext cx="271507" cy="188958"/>
                <a:chOff x="4524461" y="3756026"/>
                <a:chExt cx="271507" cy="271507"/>
              </a:xfrm>
            </p:grpSpPr>
            <p:sp>
              <p:nvSpPr>
                <p:cNvPr id="1171" name="爆発 1 1170"/>
                <p:cNvSpPr/>
                <p:nvPr/>
              </p:nvSpPr>
              <p:spPr>
                <a:xfrm>
                  <a:off x="4564585" y="3756026"/>
                  <a:ext cx="206159" cy="271507"/>
                </a:xfrm>
                <a:prstGeom prst="irregularSeal1">
                  <a:avLst/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172" name="爆発 1 1171"/>
                <p:cNvSpPr/>
                <p:nvPr/>
              </p:nvSpPr>
              <p:spPr>
                <a:xfrm rot="5639241">
                  <a:off x="4573956" y="3723371"/>
                  <a:ext cx="172517" cy="271507"/>
                </a:xfrm>
                <a:prstGeom prst="irregularSeal1">
                  <a:avLst/>
                </a:pr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1155" name="グループ化 1154"/>
              <p:cNvGrpSpPr/>
              <p:nvPr/>
            </p:nvGrpSpPr>
            <p:grpSpPr>
              <a:xfrm rot="10007178">
                <a:off x="3760821" y="4588004"/>
                <a:ext cx="271507" cy="188958"/>
                <a:chOff x="4524461" y="3756026"/>
                <a:chExt cx="271507" cy="271507"/>
              </a:xfrm>
            </p:grpSpPr>
            <p:sp>
              <p:nvSpPr>
                <p:cNvPr id="1169" name="爆発 1 1168"/>
                <p:cNvSpPr/>
                <p:nvPr/>
              </p:nvSpPr>
              <p:spPr>
                <a:xfrm>
                  <a:off x="4564585" y="3756026"/>
                  <a:ext cx="206159" cy="271507"/>
                </a:xfrm>
                <a:prstGeom prst="irregularSeal1">
                  <a:avLst/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170" name="爆発 1 1169"/>
                <p:cNvSpPr/>
                <p:nvPr/>
              </p:nvSpPr>
              <p:spPr>
                <a:xfrm rot="5639241">
                  <a:off x="4573956" y="3723371"/>
                  <a:ext cx="172517" cy="271507"/>
                </a:xfrm>
                <a:prstGeom prst="irregularSeal1">
                  <a:avLst/>
                </a:pr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1156" name="正方形/長方形 4"/>
              <p:cNvSpPr/>
              <p:nvPr/>
            </p:nvSpPr>
            <p:spPr>
              <a:xfrm>
                <a:off x="3676331" y="4918166"/>
                <a:ext cx="2952750" cy="784860"/>
              </a:xfrm>
              <a:custGeom>
                <a:avLst/>
                <a:gdLst>
                  <a:gd name="connsiteX0" fmla="*/ 0 w 2952750"/>
                  <a:gd name="connsiteY0" fmla="*/ 0 h 1110614"/>
                  <a:gd name="connsiteX1" fmla="*/ 2952750 w 2952750"/>
                  <a:gd name="connsiteY1" fmla="*/ 0 h 1110614"/>
                  <a:gd name="connsiteX2" fmla="*/ 2952750 w 2952750"/>
                  <a:gd name="connsiteY2" fmla="*/ 1110614 h 1110614"/>
                  <a:gd name="connsiteX3" fmla="*/ 0 w 2952750"/>
                  <a:gd name="connsiteY3" fmla="*/ 1110614 h 1110614"/>
                  <a:gd name="connsiteX4" fmla="*/ 0 w 2952750"/>
                  <a:gd name="connsiteY4" fmla="*/ 0 h 1110614"/>
                  <a:gd name="connsiteX0" fmla="*/ 0 w 2952750"/>
                  <a:gd name="connsiteY0" fmla="*/ 0 h 1110614"/>
                  <a:gd name="connsiteX1" fmla="*/ 2952750 w 2952750"/>
                  <a:gd name="connsiteY1" fmla="*/ 0 h 1110614"/>
                  <a:gd name="connsiteX2" fmla="*/ 2952750 w 2952750"/>
                  <a:gd name="connsiteY2" fmla="*/ 1110614 h 1110614"/>
                  <a:gd name="connsiteX3" fmla="*/ 1340169 w 2952750"/>
                  <a:gd name="connsiteY3" fmla="*/ 1104900 h 1110614"/>
                  <a:gd name="connsiteX4" fmla="*/ 0 w 2952750"/>
                  <a:gd name="connsiteY4" fmla="*/ 1110614 h 1110614"/>
                  <a:gd name="connsiteX5" fmla="*/ 0 w 2952750"/>
                  <a:gd name="connsiteY5" fmla="*/ 0 h 1110614"/>
                  <a:gd name="connsiteX0" fmla="*/ 1340169 w 2952750"/>
                  <a:gd name="connsiteY0" fmla="*/ 1104900 h 1196340"/>
                  <a:gd name="connsiteX1" fmla="*/ 0 w 2952750"/>
                  <a:gd name="connsiteY1" fmla="*/ 1110614 h 1196340"/>
                  <a:gd name="connsiteX2" fmla="*/ 0 w 2952750"/>
                  <a:gd name="connsiteY2" fmla="*/ 0 h 1196340"/>
                  <a:gd name="connsiteX3" fmla="*/ 2952750 w 2952750"/>
                  <a:gd name="connsiteY3" fmla="*/ 0 h 1196340"/>
                  <a:gd name="connsiteX4" fmla="*/ 2952750 w 2952750"/>
                  <a:gd name="connsiteY4" fmla="*/ 1110614 h 1196340"/>
                  <a:gd name="connsiteX5" fmla="*/ 1431609 w 2952750"/>
                  <a:gd name="connsiteY5" fmla="*/ 1196340 h 1196340"/>
                  <a:gd name="connsiteX0" fmla="*/ 1340169 w 2952750"/>
                  <a:gd name="connsiteY0" fmla="*/ 1104900 h 1110614"/>
                  <a:gd name="connsiteX1" fmla="*/ 0 w 2952750"/>
                  <a:gd name="connsiteY1" fmla="*/ 1110614 h 1110614"/>
                  <a:gd name="connsiteX2" fmla="*/ 0 w 2952750"/>
                  <a:gd name="connsiteY2" fmla="*/ 0 h 1110614"/>
                  <a:gd name="connsiteX3" fmla="*/ 2952750 w 2952750"/>
                  <a:gd name="connsiteY3" fmla="*/ 0 h 1110614"/>
                  <a:gd name="connsiteX4" fmla="*/ 2952750 w 2952750"/>
                  <a:gd name="connsiteY4" fmla="*/ 1110614 h 1110614"/>
                  <a:gd name="connsiteX0" fmla="*/ 0 w 2952750"/>
                  <a:gd name="connsiteY0" fmla="*/ 1110614 h 1110614"/>
                  <a:gd name="connsiteX1" fmla="*/ 0 w 2952750"/>
                  <a:gd name="connsiteY1" fmla="*/ 0 h 1110614"/>
                  <a:gd name="connsiteX2" fmla="*/ 2952750 w 2952750"/>
                  <a:gd name="connsiteY2" fmla="*/ 0 h 1110614"/>
                  <a:gd name="connsiteX3" fmla="*/ 2952750 w 2952750"/>
                  <a:gd name="connsiteY3" fmla="*/ 1110614 h 11106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952750" h="1110614">
                    <a:moveTo>
                      <a:pt x="0" y="1110614"/>
                    </a:moveTo>
                    <a:lnTo>
                      <a:pt x="0" y="0"/>
                    </a:lnTo>
                    <a:lnTo>
                      <a:pt x="2952750" y="0"/>
                    </a:lnTo>
                    <a:lnTo>
                      <a:pt x="2952750" y="1110614"/>
                    </a:lnTo>
                  </a:path>
                </a:pathLst>
              </a:custGeom>
              <a:solidFill>
                <a:srgbClr val="FFC000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57" name="正方形/長方形 1156"/>
              <p:cNvSpPr/>
              <p:nvPr/>
            </p:nvSpPr>
            <p:spPr>
              <a:xfrm>
                <a:off x="3676331" y="4918166"/>
                <a:ext cx="2952750" cy="85725"/>
              </a:xfrm>
              <a:prstGeom prst="rect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58" name="正方形/長方形 1157"/>
              <p:cNvSpPr/>
              <p:nvPr/>
            </p:nvSpPr>
            <p:spPr>
              <a:xfrm>
                <a:off x="3574414" y="4864826"/>
                <a:ext cx="3156585" cy="72390"/>
              </a:xfrm>
              <a:prstGeom prst="rect">
                <a:avLst/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59" name="正方形/長方形 1158"/>
              <p:cNvSpPr/>
              <p:nvPr/>
            </p:nvSpPr>
            <p:spPr>
              <a:xfrm>
                <a:off x="4770744" y="4793343"/>
                <a:ext cx="763923" cy="65404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60" name="正方形/長方形 1159"/>
              <p:cNvSpPr/>
              <p:nvPr/>
            </p:nvSpPr>
            <p:spPr>
              <a:xfrm>
                <a:off x="3676331" y="4793343"/>
                <a:ext cx="763923" cy="65404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61" name="正方形/長方形 1160"/>
              <p:cNvSpPr/>
              <p:nvPr/>
            </p:nvSpPr>
            <p:spPr>
              <a:xfrm>
                <a:off x="3752531" y="4726668"/>
                <a:ext cx="763923" cy="65404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162" name="グループ化 1161"/>
              <p:cNvGrpSpPr/>
              <p:nvPr/>
            </p:nvGrpSpPr>
            <p:grpSpPr>
              <a:xfrm>
                <a:off x="6306287" y="4296557"/>
                <a:ext cx="307272" cy="565230"/>
                <a:chOff x="2340698" y="1769937"/>
                <a:chExt cx="307272" cy="565230"/>
              </a:xfrm>
            </p:grpSpPr>
            <p:sp>
              <p:nvSpPr>
                <p:cNvPr id="1163" name="1 つの角を丸めた四角形 1162"/>
                <p:cNvSpPr/>
                <p:nvPr/>
              </p:nvSpPr>
              <p:spPr>
                <a:xfrm>
                  <a:off x="2529893" y="1789149"/>
                  <a:ext cx="45719" cy="426954"/>
                </a:xfrm>
                <a:prstGeom prst="round1Rect">
                  <a:avLst/>
                </a:prstGeom>
                <a:solidFill>
                  <a:srgbClr val="70AD47">
                    <a:lumMod val="7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164" name="1 つの角を丸めた四角形 1163"/>
                <p:cNvSpPr/>
                <p:nvPr/>
              </p:nvSpPr>
              <p:spPr>
                <a:xfrm rot="20830602">
                  <a:off x="2382001" y="1769937"/>
                  <a:ext cx="45719" cy="538156"/>
                </a:xfrm>
                <a:prstGeom prst="round1Rect">
                  <a:avLst/>
                </a:prstGeom>
                <a:solidFill>
                  <a:srgbClr val="E7E6E6">
                    <a:lumMod val="2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165" name="五角形 1164"/>
                <p:cNvSpPr/>
                <p:nvPr/>
              </p:nvSpPr>
              <p:spPr>
                <a:xfrm>
                  <a:off x="2446731" y="1896957"/>
                  <a:ext cx="61489" cy="213477"/>
                </a:xfrm>
                <a:prstGeom prst="pentagon">
                  <a:avLst/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166" name="五角形 1165"/>
                <p:cNvSpPr/>
                <p:nvPr/>
              </p:nvSpPr>
              <p:spPr>
                <a:xfrm rot="1576071">
                  <a:off x="2586481" y="1872699"/>
                  <a:ext cx="61489" cy="213477"/>
                </a:xfrm>
                <a:prstGeom prst="pentagon">
                  <a:avLst/>
                </a:pr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167" name="台形 1166"/>
                <p:cNvSpPr/>
                <p:nvPr/>
              </p:nvSpPr>
              <p:spPr>
                <a:xfrm rot="10800000">
                  <a:off x="2340698" y="2030364"/>
                  <a:ext cx="295346" cy="304803"/>
                </a:xfrm>
                <a:prstGeom prst="trapezoid">
                  <a:avLst>
                    <a:gd name="adj" fmla="val 13315"/>
                  </a:avLst>
                </a:pr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168" name="台形 1167"/>
                <p:cNvSpPr/>
                <p:nvPr/>
              </p:nvSpPr>
              <p:spPr>
                <a:xfrm rot="10800000">
                  <a:off x="2383560" y="2030363"/>
                  <a:ext cx="209754" cy="304803"/>
                </a:xfrm>
                <a:prstGeom prst="trapezoid">
                  <a:avLst>
                    <a:gd name="adj" fmla="val 13315"/>
                  </a:avLst>
                </a:prstGeom>
                <a:solidFill>
                  <a:sysClr val="windowText" lastClr="000000">
                    <a:lumMod val="85000"/>
                    <a:lumOff val="1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</p:grpSp>
      <p:grpSp>
        <p:nvGrpSpPr>
          <p:cNvPr id="1211" name="グループ化 1210"/>
          <p:cNvGrpSpPr>
            <a:grpSpLocks noChangeAspect="1"/>
          </p:cNvGrpSpPr>
          <p:nvPr/>
        </p:nvGrpSpPr>
        <p:grpSpPr>
          <a:xfrm>
            <a:off x="7833320" y="874036"/>
            <a:ext cx="1777739" cy="1543309"/>
            <a:chOff x="9358184" y="-398025"/>
            <a:chExt cx="2222174" cy="1929136"/>
          </a:xfrm>
        </p:grpSpPr>
        <p:grpSp>
          <p:nvGrpSpPr>
            <p:cNvPr id="1212" name="グループ化 1211"/>
            <p:cNvGrpSpPr/>
            <p:nvPr/>
          </p:nvGrpSpPr>
          <p:grpSpPr>
            <a:xfrm>
              <a:off x="9824016" y="-398025"/>
              <a:ext cx="986255" cy="1374798"/>
              <a:chOff x="-121107" y="6429508"/>
              <a:chExt cx="986255" cy="1374798"/>
            </a:xfrm>
          </p:grpSpPr>
          <p:grpSp>
            <p:nvGrpSpPr>
              <p:cNvPr id="1233" name="グループ化 1232"/>
              <p:cNvGrpSpPr/>
              <p:nvPr/>
            </p:nvGrpSpPr>
            <p:grpSpPr>
              <a:xfrm>
                <a:off x="58232" y="6429508"/>
                <a:ext cx="777399" cy="1325799"/>
                <a:chOff x="9982134" y="4690578"/>
                <a:chExt cx="777399" cy="1325799"/>
              </a:xfrm>
            </p:grpSpPr>
            <p:sp>
              <p:nvSpPr>
                <p:cNvPr id="1250" name="フリーフォーム 1249"/>
                <p:cNvSpPr/>
                <p:nvPr/>
              </p:nvSpPr>
              <p:spPr>
                <a:xfrm>
                  <a:off x="9982134" y="4690578"/>
                  <a:ext cx="777399" cy="859131"/>
                </a:xfrm>
                <a:custGeom>
                  <a:avLst/>
                  <a:gdLst>
                    <a:gd name="connsiteX0" fmla="*/ 388699 w 777399"/>
                    <a:gd name="connsiteY0" fmla="*/ 0 h 902898"/>
                    <a:gd name="connsiteX1" fmla="*/ 647465 w 777399"/>
                    <a:gd name="connsiteY1" fmla="*/ 109540 h 902898"/>
                    <a:gd name="connsiteX2" fmla="*/ 647464 w 777399"/>
                    <a:gd name="connsiteY2" fmla="*/ 109540 h 902898"/>
                    <a:gd name="connsiteX3" fmla="*/ 694357 w 777399"/>
                    <a:gd name="connsiteY3" fmla="*/ 579777 h 902898"/>
                    <a:gd name="connsiteX4" fmla="*/ 669750 w 777399"/>
                    <a:gd name="connsiteY4" fmla="*/ 610564 h 902898"/>
                    <a:gd name="connsiteX5" fmla="*/ 676187 w 777399"/>
                    <a:gd name="connsiteY5" fmla="*/ 612251 h 902898"/>
                    <a:gd name="connsiteX6" fmla="*/ 774010 w 777399"/>
                    <a:gd name="connsiteY6" fmla="*/ 609731 h 902898"/>
                    <a:gd name="connsiteX7" fmla="*/ 672789 w 777399"/>
                    <a:gd name="connsiteY7" fmla="*/ 676818 h 902898"/>
                    <a:gd name="connsiteX8" fmla="*/ 614847 w 777399"/>
                    <a:gd name="connsiteY8" fmla="*/ 676103 h 902898"/>
                    <a:gd name="connsiteX9" fmla="*/ 630982 w 777399"/>
                    <a:gd name="connsiteY9" fmla="*/ 688395 h 902898"/>
                    <a:gd name="connsiteX10" fmla="*/ 777399 w 777399"/>
                    <a:gd name="connsiteY10" fmla="*/ 731780 h 902898"/>
                    <a:gd name="connsiteX11" fmla="*/ 656169 w 777399"/>
                    <a:gd name="connsiteY11" fmla="*/ 769582 h 902898"/>
                    <a:gd name="connsiteX12" fmla="*/ 597307 w 777399"/>
                    <a:gd name="connsiteY12" fmla="*/ 754882 h 902898"/>
                    <a:gd name="connsiteX13" fmla="*/ 629659 w 777399"/>
                    <a:gd name="connsiteY13" fmla="*/ 777146 h 902898"/>
                    <a:gd name="connsiteX14" fmla="*/ 727066 w 777399"/>
                    <a:gd name="connsiteY14" fmla="*/ 811041 h 902898"/>
                    <a:gd name="connsiteX15" fmla="*/ 532253 w 777399"/>
                    <a:gd name="connsiteY15" fmla="*/ 804200 h 902898"/>
                    <a:gd name="connsiteX16" fmla="*/ 506636 w 777399"/>
                    <a:gd name="connsiteY16" fmla="*/ 782369 h 902898"/>
                    <a:gd name="connsiteX17" fmla="*/ 388699 w 777399"/>
                    <a:gd name="connsiteY17" fmla="*/ 902898 h 902898"/>
                    <a:gd name="connsiteX18" fmla="*/ 270763 w 777399"/>
                    <a:gd name="connsiteY18" fmla="*/ 782371 h 902898"/>
                    <a:gd name="connsiteX19" fmla="*/ 245145 w 777399"/>
                    <a:gd name="connsiteY19" fmla="*/ 804202 h 902898"/>
                    <a:gd name="connsiteX20" fmla="*/ 50333 w 777399"/>
                    <a:gd name="connsiteY20" fmla="*/ 811043 h 902898"/>
                    <a:gd name="connsiteX21" fmla="*/ 147740 w 777399"/>
                    <a:gd name="connsiteY21" fmla="*/ 777148 h 902898"/>
                    <a:gd name="connsiteX22" fmla="*/ 180091 w 777399"/>
                    <a:gd name="connsiteY22" fmla="*/ 754884 h 902898"/>
                    <a:gd name="connsiteX23" fmla="*/ 121229 w 777399"/>
                    <a:gd name="connsiteY23" fmla="*/ 769584 h 902898"/>
                    <a:gd name="connsiteX24" fmla="*/ 0 w 777399"/>
                    <a:gd name="connsiteY24" fmla="*/ 731782 h 902898"/>
                    <a:gd name="connsiteX25" fmla="*/ 146417 w 777399"/>
                    <a:gd name="connsiteY25" fmla="*/ 688397 h 902898"/>
                    <a:gd name="connsiteX26" fmla="*/ 162551 w 777399"/>
                    <a:gd name="connsiteY26" fmla="*/ 676105 h 902898"/>
                    <a:gd name="connsiteX27" fmla="*/ 104609 w 777399"/>
                    <a:gd name="connsiteY27" fmla="*/ 676820 h 902898"/>
                    <a:gd name="connsiteX28" fmla="*/ 3389 w 777399"/>
                    <a:gd name="connsiteY28" fmla="*/ 609733 h 902898"/>
                    <a:gd name="connsiteX29" fmla="*/ 101212 w 777399"/>
                    <a:gd name="connsiteY29" fmla="*/ 612253 h 902898"/>
                    <a:gd name="connsiteX30" fmla="*/ 107649 w 777399"/>
                    <a:gd name="connsiteY30" fmla="*/ 610565 h 902898"/>
                    <a:gd name="connsiteX31" fmla="*/ 83040 w 777399"/>
                    <a:gd name="connsiteY31" fmla="*/ 579776 h 902898"/>
                    <a:gd name="connsiteX32" fmla="*/ 129933 w 777399"/>
                    <a:gd name="connsiteY32" fmla="*/ 109540 h 902898"/>
                    <a:gd name="connsiteX33" fmla="*/ 388699 w 777399"/>
                    <a:gd name="connsiteY33" fmla="*/ 0 h 902898"/>
                    <a:gd name="connsiteX0" fmla="*/ 388699 w 777399"/>
                    <a:gd name="connsiteY0" fmla="*/ 0 h 834724"/>
                    <a:gd name="connsiteX1" fmla="*/ 647465 w 777399"/>
                    <a:gd name="connsiteY1" fmla="*/ 109540 h 834724"/>
                    <a:gd name="connsiteX2" fmla="*/ 647464 w 777399"/>
                    <a:gd name="connsiteY2" fmla="*/ 109540 h 834724"/>
                    <a:gd name="connsiteX3" fmla="*/ 694357 w 777399"/>
                    <a:gd name="connsiteY3" fmla="*/ 579777 h 834724"/>
                    <a:gd name="connsiteX4" fmla="*/ 669750 w 777399"/>
                    <a:gd name="connsiteY4" fmla="*/ 610564 h 834724"/>
                    <a:gd name="connsiteX5" fmla="*/ 676187 w 777399"/>
                    <a:gd name="connsiteY5" fmla="*/ 612251 h 834724"/>
                    <a:gd name="connsiteX6" fmla="*/ 774010 w 777399"/>
                    <a:gd name="connsiteY6" fmla="*/ 609731 h 834724"/>
                    <a:gd name="connsiteX7" fmla="*/ 672789 w 777399"/>
                    <a:gd name="connsiteY7" fmla="*/ 676818 h 834724"/>
                    <a:gd name="connsiteX8" fmla="*/ 614847 w 777399"/>
                    <a:gd name="connsiteY8" fmla="*/ 676103 h 834724"/>
                    <a:gd name="connsiteX9" fmla="*/ 630982 w 777399"/>
                    <a:gd name="connsiteY9" fmla="*/ 688395 h 834724"/>
                    <a:gd name="connsiteX10" fmla="*/ 777399 w 777399"/>
                    <a:gd name="connsiteY10" fmla="*/ 731780 h 834724"/>
                    <a:gd name="connsiteX11" fmla="*/ 656169 w 777399"/>
                    <a:gd name="connsiteY11" fmla="*/ 769582 h 834724"/>
                    <a:gd name="connsiteX12" fmla="*/ 597307 w 777399"/>
                    <a:gd name="connsiteY12" fmla="*/ 754882 h 834724"/>
                    <a:gd name="connsiteX13" fmla="*/ 629659 w 777399"/>
                    <a:gd name="connsiteY13" fmla="*/ 777146 h 834724"/>
                    <a:gd name="connsiteX14" fmla="*/ 727066 w 777399"/>
                    <a:gd name="connsiteY14" fmla="*/ 811041 h 834724"/>
                    <a:gd name="connsiteX15" fmla="*/ 532253 w 777399"/>
                    <a:gd name="connsiteY15" fmla="*/ 804200 h 834724"/>
                    <a:gd name="connsiteX16" fmla="*/ 506636 w 777399"/>
                    <a:gd name="connsiteY16" fmla="*/ 782369 h 834724"/>
                    <a:gd name="connsiteX17" fmla="*/ 270763 w 777399"/>
                    <a:gd name="connsiteY17" fmla="*/ 782371 h 834724"/>
                    <a:gd name="connsiteX18" fmla="*/ 245145 w 777399"/>
                    <a:gd name="connsiteY18" fmla="*/ 804202 h 834724"/>
                    <a:gd name="connsiteX19" fmla="*/ 50333 w 777399"/>
                    <a:gd name="connsiteY19" fmla="*/ 811043 h 834724"/>
                    <a:gd name="connsiteX20" fmla="*/ 147740 w 777399"/>
                    <a:gd name="connsiteY20" fmla="*/ 777148 h 834724"/>
                    <a:gd name="connsiteX21" fmla="*/ 180091 w 777399"/>
                    <a:gd name="connsiteY21" fmla="*/ 754884 h 834724"/>
                    <a:gd name="connsiteX22" fmla="*/ 121229 w 777399"/>
                    <a:gd name="connsiteY22" fmla="*/ 769584 h 834724"/>
                    <a:gd name="connsiteX23" fmla="*/ 0 w 777399"/>
                    <a:gd name="connsiteY23" fmla="*/ 731782 h 834724"/>
                    <a:gd name="connsiteX24" fmla="*/ 146417 w 777399"/>
                    <a:gd name="connsiteY24" fmla="*/ 688397 h 834724"/>
                    <a:gd name="connsiteX25" fmla="*/ 162551 w 777399"/>
                    <a:gd name="connsiteY25" fmla="*/ 676105 h 834724"/>
                    <a:gd name="connsiteX26" fmla="*/ 104609 w 777399"/>
                    <a:gd name="connsiteY26" fmla="*/ 676820 h 834724"/>
                    <a:gd name="connsiteX27" fmla="*/ 3389 w 777399"/>
                    <a:gd name="connsiteY27" fmla="*/ 609733 h 834724"/>
                    <a:gd name="connsiteX28" fmla="*/ 101212 w 777399"/>
                    <a:gd name="connsiteY28" fmla="*/ 612253 h 834724"/>
                    <a:gd name="connsiteX29" fmla="*/ 107649 w 777399"/>
                    <a:gd name="connsiteY29" fmla="*/ 610565 h 834724"/>
                    <a:gd name="connsiteX30" fmla="*/ 83040 w 777399"/>
                    <a:gd name="connsiteY30" fmla="*/ 579776 h 834724"/>
                    <a:gd name="connsiteX31" fmla="*/ 129933 w 777399"/>
                    <a:gd name="connsiteY31" fmla="*/ 109540 h 834724"/>
                    <a:gd name="connsiteX32" fmla="*/ 388699 w 777399"/>
                    <a:gd name="connsiteY32" fmla="*/ 0 h 8347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777399" h="834724">
                      <a:moveTo>
                        <a:pt x="388699" y="0"/>
                      </a:moveTo>
                      <a:cubicBezTo>
                        <a:pt x="482354" y="0"/>
                        <a:pt x="576008" y="36513"/>
                        <a:pt x="647465" y="109540"/>
                      </a:cubicBezTo>
                      <a:lnTo>
                        <a:pt x="647464" y="109540"/>
                      </a:lnTo>
                      <a:cubicBezTo>
                        <a:pt x="772512" y="237336"/>
                        <a:pt x="788143" y="434611"/>
                        <a:pt x="694357" y="579777"/>
                      </a:cubicBezTo>
                      <a:lnTo>
                        <a:pt x="669750" y="610564"/>
                      </a:lnTo>
                      <a:lnTo>
                        <a:pt x="676187" y="612251"/>
                      </a:lnTo>
                      <a:cubicBezTo>
                        <a:pt x="709368" y="617786"/>
                        <a:pt x="742723" y="617071"/>
                        <a:pt x="774010" y="609731"/>
                      </a:cubicBezTo>
                      <a:cubicBezTo>
                        <a:pt x="752783" y="646497"/>
                        <a:pt x="715656" y="669442"/>
                        <a:pt x="672789" y="676818"/>
                      </a:cubicBezTo>
                      <a:lnTo>
                        <a:pt x="614847" y="676103"/>
                      </a:lnTo>
                      <a:lnTo>
                        <a:pt x="630982" y="688395"/>
                      </a:lnTo>
                      <a:cubicBezTo>
                        <a:pt x="675383" y="716234"/>
                        <a:pt x="726756" y="731722"/>
                        <a:pt x="777399" y="731780"/>
                      </a:cubicBezTo>
                      <a:cubicBezTo>
                        <a:pt x="745459" y="760690"/>
                        <a:pt x="701469" y="773020"/>
                        <a:pt x="656169" y="769582"/>
                      </a:cubicBezTo>
                      <a:lnTo>
                        <a:pt x="597307" y="754882"/>
                      </a:lnTo>
                      <a:lnTo>
                        <a:pt x="629659" y="777146"/>
                      </a:lnTo>
                      <a:cubicBezTo>
                        <a:pt x="659834" y="794188"/>
                        <a:pt x="693001" y="805880"/>
                        <a:pt x="727066" y="811041"/>
                      </a:cubicBezTo>
                      <a:cubicBezTo>
                        <a:pt x="671108" y="845963"/>
                        <a:pt x="594094" y="841073"/>
                        <a:pt x="532253" y="804200"/>
                      </a:cubicBezTo>
                      <a:lnTo>
                        <a:pt x="506636" y="782369"/>
                      </a:lnTo>
                      <a:lnTo>
                        <a:pt x="270763" y="782371"/>
                      </a:lnTo>
                      <a:lnTo>
                        <a:pt x="245145" y="804202"/>
                      </a:lnTo>
                      <a:cubicBezTo>
                        <a:pt x="183305" y="841075"/>
                        <a:pt x="106291" y="845965"/>
                        <a:pt x="50333" y="811043"/>
                      </a:cubicBezTo>
                      <a:cubicBezTo>
                        <a:pt x="84398" y="805882"/>
                        <a:pt x="117565" y="794190"/>
                        <a:pt x="147740" y="777148"/>
                      </a:cubicBezTo>
                      <a:lnTo>
                        <a:pt x="180091" y="754884"/>
                      </a:lnTo>
                      <a:lnTo>
                        <a:pt x="121229" y="769584"/>
                      </a:lnTo>
                      <a:cubicBezTo>
                        <a:pt x="75929" y="773022"/>
                        <a:pt x="31940" y="760692"/>
                        <a:pt x="0" y="731782"/>
                      </a:cubicBezTo>
                      <a:cubicBezTo>
                        <a:pt x="50642" y="731724"/>
                        <a:pt x="102015" y="716236"/>
                        <a:pt x="146417" y="688397"/>
                      </a:cubicBezTo>
                      <a:lnTo>
                        <a:pt x="162551" y="676105"/>
                      </a:lnTo>
                      <a:lnTo>
                        <a:pt x="104609" y="676820"/>
                      </a:lnTo>
                      <a:cubicBezTo>
                        <a:pt x="61743" y="669444"/>
                        <a:pt x="24616" y="646499"/>
                        <a:pt x="3389" y="609733"/>
                      </a:cubicBezTo>
                      <a:cubicBezTo>
                        <a:pt x="34676" y="617073"/>
                        <a:pt x="68031" y="617788"/>
                        <a:pt x="101212" y="612253"/>
                      </a:cubicBezTo>
                      <a:lnTo>
                        <a:pt x="107649" y="610565"/>
                      </a:lnTo>
                      <a:lnTo>
                        <a:pt x="83040" y="579776"/>
                      </a:lnTo>
                      <a:cubicBezTo>
                        <a:pt x="-10745" y="434610"/>
                        <a:pt x="4886" y="237336"/>
                        <a:pt x="129933" y="109540"/>
                      </a:cubicBezTo>
                      <a:cubicBezTo>
                        <a:pt x="201389" y="36513"/>
                        <a:pt x="295045" y="0"/>
                        <a:pt x="388699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251" name="片側の 2 つの角を丸めた四角形 1250"/>
                <p:cNvSpPr/>
                <p:nvPr/>
              </p:nvSpPr>
              <p:spPr>
                <a:xfrm rot="10800000">
                  <a:off x="10296150" y="5319902"/>
                  <a:ext cx="139982" cy="24436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252" name="円/楕円 238"/>
                <p:cNvSpPr/>
                <p:nvPr/>
              </p:nvSpPr>
              <p:spPr>
                <a:xfrm>
                  <a:off x="10076619" y="4927031"/>
                  <a:ext cx="579044" cy="507499"/>
                </a:xfrm>
                <a:custGeom>
                  <a:avLst/>
                  <a:gdLst>
                    <a:gd name="connsiteX0" fmla="*/ 0 w 579044"/>
                    <a:gd name="connsiteY0" fmla="*/ 318294 h 636588"/>
                    <a:gd name="connsiteX1" fmla="*/ 289522 w 579044"/>
                    <a:gd name="connsiteY1" fmla="*/ 0 h 636588"/>
                    <a:gd name="connsiteX2" fmla="*/ 579044 w 579044"/>
                    <a:gd name="connsiteY2" fmla="*/ 318294 h 636588"/>
                    <a:gd name="connsiteX3" fmla="*/ 289522 w 579044"/>
                    <a:gd name="connsiteY3" fmla="*/ 636588 h 636588"/>
                    <a:gd name="connsiteX4" fmla="*/ 0 w 579044"/>
                    <a:gd name="connsiteY4" fmla="*/ 318294 h 636588"/>
                    <a:gd name="connsiteX0" fmla="*/ 0 w 579044"/>
                    <a:gd name="connsiteY0" fmla="*/ 318294 h 636588"/>
                    <a:gd name="connsiteX1" fmla="*/ 289522 w 579044"/>
                    <a:gd name="connsiteY1" fmla="*/ 0 h 636588"/>
                    <a:gd name="connsiteX2" fmla="*/ 579044 w 579044"/>
                    <a:gd name="connsiteY2" fmla="*/ 318294 h 636588"/>
                    <a:gd name="connsiteX3" fmla="*/ 289522 w 579044"/>
                    <a:gd name="connsiteY3" fmla="*/ 636588 h 636588"/>
                    <a:gd name="connsiteX4" fmla="*/ 0 w 579044"/>
                    <a:gd name="connsiteY4" fmla="*/ 318294 h 636588"/>
                    <a:gd name="connsiteX0" fmla="*/ 0 w 579044"/>
                    <a:gd name="connsiteY0" fmla="*/ 318294 h 636588"/>
                    <a:gd name="connsiteX1" fmla="*/ 289522 w 579044"/>
                    <a:gd name="connsiteY1" fmla="*/ 0 h 636588"/>
                    <a:gd name="connsiteX2" fmla="*/ 579044 w 579044"/>
                    <a:gd name="connsiteY2" fmla="*/ 318294 h 636588"/>
                    <a:gd name="connsiteX3" fmla="*/ 289522 w 579044"/>
                    <a:gd name="connsiteY3" fmla="*/ 636588 h 636588"/>
                    <a:gd name="connsiteX4" fmla="*/ 0 w 579044"/>
                    <a:gd name="connsiteY4" fmla="*/ 318294 h 636588"/>
                    <a:gd name="connsiteX0" fmla="*/ 289522 w 579044"/>
                    <a:gd name="connsiteY0" fmla="*/ 0 h 636588"/>
                    <a:gd name="connsiteX1" fmla="*/ 579044 w 579044"/>
                    <a:gd name="connsiteY1" fmla="*/ 318294 h 636588"/>
                    <a:gd name="connsiteX2" fmla="*/ 289522 w 579044"/>
                    <a:gd name="connsiteY2" fmla="*/ 636588 h 636588"/>
                    <a:gd name="connsiteX3" fmla="*/ 0 w 579044"/>
                    <a:gd name="connsiteY3" fmla="*/ 318294 h 636588"/>
                    <a:gd name="connsiteX4" fmla="*/ 380962 w 579044"/>
                    <a:gd name="connsiteY4" fmla="*/ 91440 h 636588"/>
                    <a:gd name="connsiteX0" fmla="*/ 289522 w 579044"/>
                    <a:gd name="connsiteY0" fmla="*/ 0 h 636588"/>
                    <a:gd name="connsiteX1" fmla="*/ 579044 w 579044"/>
                    <a:gd name="connsiteY1" fmla="*/ 318294 h 636588"/>
                    <a:gd name="connsiteX2" fmla="*/ 289522 w 579044"/>
                    <a:gd name="connsiteY2" fmla="*/ 636588 h 636588"/>
                    <a:gd name="connsiteX3" fmla="*/ 0 w 579044"/>
                    <a:gd name="connsiteY3" fmla="*/ 318294 h 636588"/>
                    <a:gd name="connsiteX4" fmla="*/ 342862 w 579044"/>
                    <a:gd name="connsiteY4" fmla="*/ 170815 h 636588"/>
                    <a:gd name="connsiteX0" fmla="*/ 349847 w 579044"/>
                    <a:gd name="connsiteY0" fmla="*/ 39186 h 507499"/>
                    <a:gd name="connsiteX1" fmla="*/ 579044 w 579044"/>
                    <a:gd name="connsiteY1" fmla="*/ 189205 h 507499"/>
                    <a:gd name="connsiteX2" fmla="*/ 289522 w 579044"/>
                    <a:gd name="connsiteY2" fmla="*/ 507499 h 507499"/>
                    <a:gd name="connsiteX3" fmla="*/ 0 w 579044"/>
                    <a:gd name="connsiteY3" fmla="*/ 189205 h 507499"/>
                    <a:gd name="connsiteX4" fmla="*/ 342862 w 579044"/>
                    <a:gd name="connsiteY4" fmla="*/ 41726 h 507499"/>
                    <a:gd name="connsiteX0" fmla="*/ 349847 w 579044"/>
                    <a:gd name="connsiteY0" fmla="*/ 39186 h 507499"/>
                    <a:gd name="connsiteX1" fmla="*/ 579044 w 579044"/>
                    <a:gd name="connsiteY1" fmla="*/ 189205 h 507499"/>
                    <a:gd name="connsiteX2" fmla="*/ 289522 w 579044"/>
                    <a:gd name="connsiteY2" fmla="*/ 507499 h 507499"/>
                    <a:gd name="connsiteX3" fmla="*/ 0 w 579044"/>
                    <a:gd name="connsiteY3" fmla="*/ 189205 h 507499"/>
                    <a:gd name="connsiteX4" fmla="*/ 342862 w 579044"/>
                    <a:gd name="connsiteY4" fmla="*/ 41726 h 507499"/>
                    <a:gd name="connsiteX0" fmla="*/ 349847 w 579044"/>
                    <a:gd name="connsiteY0" fmla="*/ 39186 h 507499"/>
                    <a:gd name="connsiteX1" fmla="*/ 579044 w 579044"/>
                    <a:gd name="connsiteY1" fmla="*/ 189205 h 507499"/>
                    <a:gd name="connsiteX2" fmla="*/ 289522 w 579044"/>
                    <a:gd name="connsiteY2" fmla="*/ 507499 h 507499"/>
                    <a:gd name="connsiteX3" fmla="*/ 0 w 579044"/>
                    <a:gd name="connsiteY3" fmla="*/ 189205 h 507499"/>
                    <a:gd name="connsiteX4" fmla="*/ 342862 w 579044"/>
                    <a:gd name="connsiteY4" fmla="*/ 41726 h 507499"/>
                    <a:gd name="connsiteX5" fmla="*/ 349847 w 579044"/>
                    <a:gd name="connsiteY5" fmla="*/ 39186 h 5074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579044" h="507499">
                      <a:moveTo>
                        <a:pt x="349847" y="39186"/>
                      </a:moveTo>
                      <a:cubicBezTo>
                        <a:pt x="497046" y="-33839"/>
                        <a:pt x="579044" y="13416"/>
                        <a:pt x="579044" y="189205"/>
                      </a:cubicBezTo>
                      <a:cubicBezTo>
                        <a:pt x="579044" y="364994"/>
                        <a:pt x="449421" y="507499"/>
                        <a:pt x="289522" y="507499"/>
                      </a:cubicBezTo>
                      <a:cubicBezTo>
                        <a:pt x="129623" y="507499"/>
                        <a:pt x="0" y="364994"/>
                        <a:pt x="0" y="189205"/>
                      </a:cubicBezTo>
                      <a:cubicBezTo>
                        <a:pt x="0" y="13416"/>
                        <a:pt x="91523" y="-49714"/>
                        <a:pt x="342862" y="41726"/>
                      </a:cubicBezTo>
                      <a:lnTo>
                        <a:pt x="349847" y="39186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253" name="月 1252"/>
                <p:cNvSpPr/>
                <p:nvPr/>
              </p:nvSpPr>
              <p:spPr>
                <a:xfrm rot="16200000">
                  <a:off x="10353442" y="5212622"/>
                  <a:ext cx="25398" cy="75418"/>
                </a:xfrm>
                <a:prstGeom prst="moon">
                  <a:avLst>
                    <a:gd name="adj" fmla="val 87500"/>
                  </a:avLst>
                </a:pr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254" name="片側の 2 つの角を丸めた四角形 1253"/>
                <p:cNvSpPr/>
                <p:nvPr/>
              </p:nvSpPr>
              <p:spPr>
                <a:xfrm>
                  <a:off x="10086492" y="5473933"/>
                  <a:ext cx="562934" cy="502092"/>
                </a:xfrm>
                <a:prstGeom prst="round2SameRect">
                  <a:avLst>
                    <a:gd name="adj1" fmla="val 41975"/>
                    <a:gd name="adj2" fmla="val 0"/>
                  </a:avLst>
                </a:prstGeom>
                <a:solidFill>
                  <a:srgbClr val="9999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255" name="フリーフォーム 1254"/>
                <p:cNvSpPr/>
                <p:nvPr/>
              </p:nvSpPr>
              <p:spPr>
                <a:xfrm>
                  <a:off x="10065526" y="5490174"/>
                  <a:ext cx="604867" cy="526203"/>
                </a:xfrm>
                <a:custGeom>
                  <a:avLst/>
                  <a:gdLst>
                    <a:gd name="connsiteX0" fmla="*/ 141626 w 604867"/>
                    <a:gd name="connsiteY0" fmla="*/ 0 h 526203"/>
                    <a:gd name="connsiteX1" fmla="*/ 302434 w 604867"/>
                    <a:gd name="connsiteY1" fmla="*/ 456550 h 526203"/>
                    <a:gd name="connsiteX2" fmla="*/ 463242 w 604867"/>
                    <a:gd name="connsiteY2" fmla="*/ 1 h 526203"/>
                    <a:gd name="connsiteX3" fmla="*/ 476513 w 604867"/>
                    <a:gd name="connsiteY3" fmla="*/ 4120 h 526203"/>
                    <a:gd name="connsiteX4" fmla="*/ 604867 w 604867"/>
                    <a:gd name="connsiteY4" fmla="*/ 197761 h 526203"/>
                    <a:gd name="connsiteX5" fmla="*/ 604867 w 604867"/>
                    <a:gd name="connsiteY5" fmla="*/ 526203 h 526203"/>
                    <a:gd name="connsiteX6" fmla="*/ 0 w 604867"/>
                    <a:gd name="connsiteY6" fmla="*/ 526203 h 526203"/>
                    <a:gd name="connsiteX7" fmla="*/ 0 w 604867"/>
                    <a:gd name="connsiteY7" fmla="*/ 197761 h 526203"/>
                    <a:gd name="connsiteX8" fmla="*/ 128354 w 604867"/>
                    <a:gd name="connsiteY8" fmla="*/ 4120 h 5262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04867" h="526203">
                      <a:moveTo>
                        <a:pt x="141626" y="0"/>
                      </a:moveTo>
                      <a:lnTo>
                        <a:pt x="302434" y="456550"/>
                      </a:lnTo>
                      <a:lnTo>
                        <a:pt x="463242" y="1"/>
                      </a:lnTo>
                      <a:lnTo>
                        <a:pt x="476513" y="4120"/>
                      </a:lnTo>
                      <a:cubicBezTo>
                        <a:pt x="551942" y="36024"/>
                        <a:pt x="604867" y="110712"/>
                        <a:pt x="604867" y="197761"/>
                      </a:cubicBezTo>
                      <a:lnTo>
                        <a:pt x="604867" y="526203"/>
                      </a:lnTo>
                      <a:lnTo>
                        <a:pt x="0" y="526203"/>
                      </a:lnTo>
                      <a:lnTo>
                        <a:pt x="0" y="197761"/>
                      </a:lnTo>
                      <a:cubicBezTo>
                        <a:pt x="0" y="110712"/>
                        <a:pt x="52926" y="36024"/>
                        <a:pt x="128354" y="4120"/>
                      </a:cubicBezTo>
                      <a:close/>
                    </a:path>
                  </a:pathLst>
                </a:custGeom>
                <a:solidFill>
                  <a:srgbClr val="7030A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256" name="直角三角形 1255"/>
                <p:cNvSpPr/>
                <p:nvPr/>
              </p:nvSpPr>
              <p:spPr>
                <a:xfrm rot="5400000">
                  <a:off x="10202320" y="5481430"/>
                  <a:ext cx="166542" cy="149231"/>
                </a:xfrm>
                <a:prstGeom prst="rtTriangle">
                  <a:avLst/>
                </a:prstGeom>
                <a:solidFill>
                  <a:srgbClr val="9999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257" name="直角三角形 1256"/>
                <p:cNvSpPr/>
                <p:nvPr/>
              </p:nvSpPr>
              <p:spPr>
                <a:xfrm rot="16200000" flipH="1">
                  <a:off x="10367057" y="5481430"/>
                  <a:ext cx="166542" cy="149231"/>
                </a:xfrm>
                <a:prstGeom prst="rtTriangle">
                  <a:avLst/>
                </a:prstGeom>
                <a:solidFill>
                  <a:srgbClr val="9999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258" name="ドーナツ 1257"/>
                <p:cNvSpPr/>
                <p:nvPr/>
              </p:nvSpPr>
              <p:spPr>
                <a:xfrm>
                  <a:off x="10102395" y="5006106"/>
                  <a:ext cx="250048" cy="250048"/>
                </a:xfrm>
                <a:prstGeom prst="donut">
                  <a:avLst>
                    <a:gd name="adj" fmla="val 7646"/>
                  </a:avLst>
                </a:pr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59" name="円/楕円 1258"/>
                <p:cNvSpPr/>
                <p:nvPr/>
              </p:nvSpPr>
              <p:spPr>
                <a:xfrm>
                  <a:off x="10204559" y="5083773"/>
                  <a:ext cx="45719" cy="97007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260" name="ドーナツ 1259"/>
                <p:cNvSpPr/>
                <p:nvPr/>
              </p:nvSpPr>
              <p:spPr>
                <a:xfrm>
                  <a:off x="10378620" y="5006106"/>
                  <a:ext cx="250048" cy="250048"/>
                </a:xfrm>
                <a:prstGeom prst="donut">
                  <a:avLst>
                    <a:gd name="adj" fmla="val 7646"/>
                  </a:avLst>
                </a:pr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61" name="円/楕円 1260"/>
                <p:cNvSpPr/>
                <p:nvPr/>
              </p:nvSpPr>
              <p:spPr>
                <a:xfrm>
                  <a:off x="10480784" y="5083773"/>
                  <a:ext cx="45719" cy="97007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262" name="グループ化 1261"/>
                <p:cNvGrpSpPr/>
                <p:nvPr/>
              </p:nvGrpSpPr>
              <p:grpSpPr>
                <a:xfrm>
                  <a:off x="10111015" y="4845558"/>
                  <a:ext cx="254173" cy="182572"/>
                  <a:chOff x="8185150" y="3036368"/>
                  <a:chExt cx="293635" cy="222935"/>
                </a:xfrm>
              </p:grpSpPr>
              <p:sp>
                <p:nvSpPr>
                  <p:cNvPr id="1273" name="月 1272"/>
                  <p:cNvSpPr/>
                  <p:nvPr/>
                </p:nvSpPr>
                <p:spPr>
                  <a:xfrm>
                    <a:off x="8235950" y="3036368"/>
                    <a:ext cx="49160" cy="222935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274" name="月 1273"/>
                  <p:cNvSpPr/>
                  <p:nvPr/>
                </p:nvSpPr>
                <p:spPr>
                  <a:xfrm>
                    <a:off x="8185150" y="3036368"/>
                    <a:ext cx="49160" cy="222935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275" name="月 1274"/>
                  <p:cNvSpPr/>
                  <p:nvPr/>
                </p:nvSpPr>
                <p:spPr>
                  <a:xfrm>
                    <a:off x="8331200" y="3036368"/>
                    <a:ext cx="49160" cy="222935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276" name="月 1275"/>
                  <p:cNvSpPr/>
                  <p:nvPr/>
                </p:nvSpPr>
                <p:spPr>
                  <a:xfrm>
                    <a:off x="8280400" y="3036368"/>
                    <a:ext cx="49160" cy="222935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277" name="月 1276"/>
                  <p:cNvSpPr/>
                  <p:nvPr/>
                </p:nvSpPr>
                <p:spPr>
                  <a:xfrm>
                    <a:off x="8429625" y="3036368"/>
                    <a:ext cx="49160" cy="222935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278" name="月 1277"/>
                  <p:cNvSpPr/>
                  <p:nvPr/>
                </p:nvSpPr>
                <p:spPr>
                  <a:xfrm>
                    <a:off x="8378825" y="3036368"/>
                    <a:ext cx="49160" cy="222935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1263" name="グループ化 1262"/>
                <p:cNvGrpSpPr/>
                <p:nvPr/>
              </p:nvGrpSpPr>
              <p:grpSpPr>
                <a:xfrm>
                  <a:off x="10369356" y="4845558"/>
                  <a:ext cx="254173" cy="182572"/>
                  <a:chOff x="8185150" y="3036368"/>
                  <a:chExt cx="293635" cy="222935"/>
                </a:xfrm>
              </p:grpSpPr>
              <p:sp>
                <p:nvSpPr>
                  <p:cNvPr id="1267" name="月 1266"/>
                  <p:cNvSpPr/>
                  <p:nvPr/>
                </p:nvSpPr>
                <p:spPr>
                  <a:xfrm>
                    <a:off x="8235950" y="3036368"/>
                    <a:ext cx="49160" cy="222935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268" name="月 1267"/>
                  <p:cNvSpPr/>
                  <p:nvPr/>
                </p:nvSpPr>
                <p:spPr>
                  <a:xfrm>
                    <a:off x="8185150" y="3036368"/>
                    <a:ext cx="49160" cy="222935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269" name="月 1268"/>
                  <p:cNvSpPr/>
                  <p:nvPr/>
                </p:nvSpPr>
                <p:spPr>
                  <a:xfrm>
                    <a:off x="8331200" y="3036368"/>
                    <a:ext cx="49160" cy="222935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270" name="月 1269"/>
                  <p:cNvSpPr/>
                  <p:nvPr/>
                </p:nvSpPr>
                <p:spPr>
                  <a:xfrm>
                    <a:off x="8280400" y="3036368"/>
                    <a:ext cx="49160" cy="222935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271" name="月 1270"/>
                  <p:cNvSpPr/>
                  <p:nvPr/>
                </p:nvSpPr>
                <p:spPr>
                  <a:xfrm>
                    <a:off x="8429625" y="3036368"/>
                    <a:ext cx="49160" cy="222935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272" name="月 1271"/>
                  <p:cNvSpPr/>
                  <p:nvPr/>
                </p:nvSpPr>
                <p:spPr>
                  <a:xfrm>
                    <a:off x="8378825" y="3036368"/>
                    <a:ext cx="49160" cy="222935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264" name="月 1263"/>
                <p:cNvSpPr/>
                <p:nvPr/>
              </p:nvSpPr>
              <p:spPr>
                <a:xfrm rot="5400000">
                  <a:off x="10196004" y="4894005"/>
                  <a:ext cx="45720" cy="182762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265" name="月 1264"/>
                <p:cNvSpPr/>
                <p:nvPr/>
              </p:nvSpPr>
              <p:spPr>
                <a:xfrm rot="5400000">
                  <a:off x="10486517" y="4894005"/>
                  <a:ext cx="45720" cy="182762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266" name="円/楕円 4"/>
                <p:cNvSpPr/>
                <p:nvPr/>
              </p:nvSpPr>
              <p:spPr>
                <a:xfrm>
                  <a:off x="10292036" y="5313020"/>
                  <a:ext cx="148210" cy="4571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4934" h="36810">
                      <a:moveTo>
                        <a:pt x="0" y="0"/>
                      </a:moveTo>
                      <a:cubicBezTo>
                        <a:pt x="27202" y="6486"/>
                        <a:pt x="60957" y="9752"/>
                        <a:pt x="97467" y="9752"/>
                      </a:cubicBezTo>
                      <a:cubicBezTo>
                        <a:pt x="133977" y="9752"/>
                        <a:pt x="167732" y="6486"/>
                        <a:pt x="194934" y="0"/>
                      </a:cubicBezTo>
                      <a:cubicBezTo>
                        <a:pt x="186588" y="21408"/>
                        <a:pt x="146006" y="36810"/>
                        <a:pt x="97467" y="36810"/>
                      </a:cubicBezTo>
                      <a:cubicBezTo>
                        <a:pt x="48928" y="36810"/>
                        <a:pt x="8346" y="21408"/>
                        <a:pt x="0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1234" name="グループ化 1233"/>
              <p:cNvGrpSpPr/>
              <p:nvPr/>
            </p:nvGrpSpPr>
            <p:grpSpPr>
              <a:xfrm rot="18743687">
                <a:off x="463733" y="6986401"/>
                <a:ext cx="408480" cy="244130"/>
                <a:chOff x="4977722" y="1773447"/>
                <a:chExt cx="775887" cy="463713"/>
              </a:xfrm>
            </p:grpSpPr>
            <p:sp>
              <p:nvSpPr>
                <p:cNvPr id="1248" name="角丸四角形 1247"/>
                <p:cNvSpPr/>
                <p:nvPr/>
              </p:nvSpPr>
              <p:spPr>
                <a:xfrm rot="20806094">
                  <a:off x="5433195" y="1914063"/>
                  <a:ext cx="320414" cy="10160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249" name="フリーフォーム 1248"/>
                <p:cNvSpPr/>
                <p:nvPr/>
              </p:nvSpPr>
              <p:spPr>
                <a:xfrm rot="11700000">
                  <a:off x="4977722" y="1773447"/>
                  <a:ext cx="666875" cy="463713"/>
                </a:xfrm>
                <a:custGeom>
                  <a:avLst/>
                  <a:gdLst>
                    <a:gd name="connsiteX0" fmla="*/ 720505 w 759541"/>
                    <a:gd name="connsiteY0" fmla="*/ 291453 h 426445"/>
                    <a:gd name="connsiteX1" fmla="*/ 663874 w 759541"/>
                    <a:gd name="connsiteY1" fmla="*/ 292877 h 426445"/>
                    <a:gd name="connsiteX2" fmla="*/ 467036 w 759541"/>
                    <a:gd name="connsiteY2" fmla="*/ 217085 h 426445"/>
                    <a:gd name="connsiteX3" fmla="*/ 460311 w 759541"/>
                    <a:gd name="connsiteY3" fmla="*/ 220425 h 426445"/>
                    <a:gd name="connsiteX4" fmla="*/ 244987 w 759541"/>
                    <a:gd name="connsiteY4" fmla="*/ 278121 h 426445"/>
                    <a:gd name="connsiteX5" fmla="*/ 116682 w 759541"/>
                    <a:gd name="connsiteY5" fmla="*/ 406426 h 426445"/>
                    <a:gd name="connsiteX6" fmla="*/ 20019 w 759541"/>
                    <a:gd name="connsiteY6" fmla="*/ 406426 h 426445"/>
                    <a:gd name="connsiteX7" fmla="*/ 20019 w 759541"/>
                    <a:gd name="connsiteY7" fmla="*/ 406425 h 426445"/>
                    <a:gd name="connsiteX8" fmla="*/ 20019 w 759541"/>
                    <a:gd name="connsiteY8" fmla="*/ 309762 h 426445"/>
                    <a:gd name="connsiteX9" fmla="*/ 159327 w 759541"/>
                    <a:gd name="connsiteY9" fmla="*/ 170455 h 426445"/>
                    <a:gd name="connsiteX10" fmla="*/ 181939 w 759541"/>
                    <a:gd name="connsiteY10" fmla="*/ 155440 h 426445"/>
                    <a:gd name="connsiteX11" fmla="*/ 195031 w 759541"/>
                    <a:gd name="connsiteY11" fmla="*/ 152893 h 426445"/>
                    <a:gd name="connsiteX12" fmla="*/ 207757 w 759541"/>
                    <a:gd name="connsiteY12" fmla="*/ 146571 h 426445"/>
                    <a:gd name="connsiteX13" fmla="*/ 284288 w 759541"/>
                    <a:gd name="connsiteY13" fmla="*/ 126065 h 426445"/>
                    <a:gd name="connsiteX14" fmla="*/ 284288 w 759541"/>
                    <a:gd name="connsiteY14" fmla="*/ 85297 h 426445"/>
                    <a:gd name="connsiteX15" fmla="*/ 369585 w 759541"/>
                    <a:gd name="connsiteY15" fmla="*/ 0 h 426445"/>
                    <a:gd name="connsiteX16" fmla="*/ 527838 w 759541"/>
                    <a:gd name="connsiteY16" fmla="*/ 0 h 426445"/>
                    <a:gd name="connsiteX17" fmla="*/ 613135 w 759541"/>
                    <a:gd name="connsiteY17" fmla="*/ 85297 h 426445"/>
                    <a:gd name="connsiteX18" fmla="*/ 613135 w 759541"/>
                    <a:gd name="connsiteY18" fmla="*/ 114716 h 426445"/>
                    <a:gd name="connsiteX19" fmla="*/ 717066 w 759541"/>
                    <a:gd name="connsiteY19" fmla="*/ 154735 h 426445"/>
                    <a:gd name="connsiteX20" fmla="*/ 758116 w 759541"/>
                    <a:gd name="connsiteY20" fmla="*/ 193772 h 426445"/>
                    <a:gd name="connsiteX21" fmla="*/ 759541 w 759541"/>
                    <a:gd name="connsiteY21" fmla="*/ 250402 h 426445"/>
                    <a:gd name="connsiteX22" fmla="*/ 743761 w 759541"/>
                    <a:gd name="connsiteY22" fmla="*/ 275197 h 426445"/>
                    <a:gd name="connsiteX23" fmla="*/ 720505 w 759541"/>
                    <a:gd name="connsiteY23" fmla="*/ 291453 h 426445"/>
                    <a:gd name="connsiteX0" fmla="*/ 720505 w 759541"/>
                    <a:gd name="connsiteY0" fmla="*/ 291453 h 426445"/>
                    <a:gd name="connsiteX1" fmla="*/ 663874 w 759541"/>
                    <a:gd name="connsiteY1" fmla="*/ 292877 h 426445"/>
                    <a:gd name="connsiteX2" fmla="*/ 467036 w 759541"/>
                    <a:gd name="connsiteY2" fmla="*/ 217085 h 426445"/>
                    <a:gd name="connsiteX3" fmla="*/ 460311 w 759541"/>
                    <a:gd name="connsiteY3" fmla="*/ 220425 h 426445"/>
                    <a:gd name="connsiteX4" fmla="*/ 244987 w 759541"/>
                    <a:gd name="connsiteY4" fmla="*/ 278121 h 426445"/>
                    <a:gd name="connsiteX5" fmla="*/ 116682 w 759541"/>
                    <a:gd name="connsiteY5" fmla="*/ 406426 h 426445"/>
                    <a:gd name="connsiteX6" fmla="*/ 20019 w 759541"/>
                    <a:gd name="connsiteY6" fmla="*/ 406426 h 426445"/>
                    <a:gd name="connsiteX7" fmla="*/ 20019 w 759541"/>
                    <a:gd name="connsiteY7" fmla="*/ 406425 h 426445"/>
                    <a:gd name="connsiteX8" fmla="*/ 20019 w 759541"/>
                    <a:gd name="connsiteY8" fmla="*/ 309762 h 426445"/>
                    <a:gd name="connsiteX9" fmla="*/ 159327 w 759541"/>
                    <a:gd name="connsiteY9" fmla="*/ 170455 h 426445"/>
                    <a:gd name="connsiteX10" fmla="*/ 181939 w 759541"/>
                    <a:gd name="connsiteY10" fmla="*/ 155440 h 426445"/>
                    <a:gd name="connsiteX11" fmla="*/ 195031 w 759541"/>
                    <a:gd name="connsiteY11" fmla="*/ 152893 h 426445"/>
                    <a:gd name="connsiteX12" fmla="*/ 207757 w 759541"/>
                    <a:gd name="connsiteY12" fmla="*/ 146571 h 426445"/>
                    <a:gd name="connsiteX13" fmla="*/ 284288 w 759541"/>
                    <a:gd name="connsiteY13" fmla="*/ 126065 h 426445"/>
                    <a:gd name="connsiteX14" fmla="*/ 284288 w 759541"/>
                    <a:gd name="connsiteY14" fmla="*/ 85297 h 426445"/>
                    <a:gd name="connsiteX15" fmla="*/ 527838 w 759541"/>
                    <a:gd name="connsiteY15" fmla="*/ 0 h 426445"/>
                    <a:gd name="connsiteX16" fmla="*/ 613135 w 759541"/>
                    <a:gd name="connsiteY16" fmla="*/ 85297 h 426445"/>
                    <a:gd name="connsiteX17" fmla="*/ 613135 w 759541"/>
                    <a:gd name="connsiteY17" fmla="*/ 114716 h 426445"/>
                    <a:gd name="connsiteX18" fmla="*/ 717066 w 759541"/>
                    <a:gd name="connsiteY18" fmla="*/ 154735 h 426445"/>
                    <a:gd name="connsiteX19" fmla="*/ 758116 w 759541"/>
                    <a:gd name="connsiteY19" fmla="*/ 193772 h 426445"/>
                    <a:gd name="connsiteX20" fmla="*/ 759541 w 759541"/>
                    <a:gd name="connsiteY20" fmla="*/ 250402 h 426445"/>
                    <a:gd name="connsiteX21" fmla="*/ 743761 w 759541"/>
                    <a:gd name="connsiteY21" fmla="*/ 275197 h 426445"/>
                    <a:gd name="connsiteX22" fmla="*/ 720505 w 759541"/>
                    <a:gd name="connsiteY22" fmla="*/ 291453 h 426445"/>
                    <a:gd name="connsiteX0" fmla="*/ 720505 w 759541"/>
                    <a:gd name="connsiteY0" fmla="*/ 291453 h 426445"/>
                    <a:gd name="connsiteX1" fmla="*/ 663874 w 759541"/>
                    <a:gd name="connsiteY1" fmla="*/ 292877 h 426445"/>
                    <a:gd name="connsiteX2" fmla="*/ 467036 w 759541"/>
                    <a:gd name="connsiteY2" fmla="*/ 217085 h 426445"/>
                    <a:gd name="connsiteX3" fmla="*/ 460311 w 759541"/>
                    <a:gd name="connsiteY3" fmla="*/ 220425 h 426445"/>
                    <a:gd name="connsiteX4" fmla="*/ 244987 w 759541"/>
                    <a:gd name="connsiteY4" fmla="*/ 278121 h 426445"/>
                    <a:gd name="connsiteX5" fmla="*/ 116682 w 759541"/>
                    <a:gd name="connsiteY5" fmla="*/ 406426 h 426445"/>
                    <a:gd name="connsiteX6" fmla="*/ 20019 w 759541"/>
                    <a:gd name="connsiteY6" fmla="*/ 406426 h 426445"/>
                    <a:gd name="connsiteX7" fmla="*/ 20019 w 759541"/>
                    <a:gd name="connsiteY7" fmla="*/ 406425 h 426445"/>
                    <a:gd name="connsiteX8" fmla="*/ 20019 w 759541"/>
                    <a:gd name="connsiteY8" fmla="*/ 309762 h 426445"/>
                    <a:gd name="connsiteX9" fmla="*/ 159327 w 759541"/>
                    <a:gd name="connsiteY9" fmla="*/ 170455 h 426445"/>
                    <a:gd name="connsiteX10" fmla="*/ 181939 w 759541"/>
                    <a:gd name="connsiteY10" fmla="*/ 155440 h 426445"/>
                    <a:gd name="connsiteX11" fmla="*/ 195031 w 759541"/>
                    <a:gd name="connsiteY11" fmla="*/ 152893 h 426445"/>
                    <a:gd name="connsiteX12" fmla="*/ 207757 w 759541"/>
                    <a:gd name="connsiteY12" fmla="*/ 146571 h 426445"/>
                    <a:gd name="connsiteX13" fmla="*/ 284288 w 759541"/>
                    <a:gd name="connsiteY13" fmla="*/ 126065 h 426445"/>
                    <a:gd name="connsiteX14" fmla="*/ 527838 w 759541"/>
                    <a:gd name="connsiteY14" fmla="*/ 0 h 426445"/>
                    <a:gd name="connsiteX15" fmla="*/ 613135 w 759541"/>
                    <a:gd name="connsiteY15" fmla="*/ 85297 h 426445"/>
                    <a:gd name="connsiteX16" fmla="*/ 613135 w 759541"/>
                    <a:gd name="connsiteY16" fmla="*/ 114716 h 426445"/>
                    <a:gd name="connsiteX17" fmla="*/ 717066 w 759541"/>
                    <a:gd name="connsiteY17" fmla="*/ 154735 h 426445"/>
                    <a:gd name="connsiteX18" fmla="*/ 758116 w 759541"/>
                    <a:gd name="connsiteY18" fmla="*/ 193772 h 426445"/>
                    <a:gd name="connsiteX19" fmla="*/ 759541 w 759541"/>
                    <a:gd name="connsiteY19" fmla="*/ 250402 h 426445"/>
                    <a:gd name="connsiteX20" fmla="*/ 743761 w 759541"/>
                    <a:gd name="connsiteY20" fmla="*/ 275197 h 426445"/>
                    <a:gd name="connsiteX21" fmla="*/ 720505 w 759541"/>
                    <a:gd name="connsiteY21" fmla="*/ 291453 h 426445"/>
                    <a:gd name="connsiteX0" fmla="*/ 720505 w 759541"/>
                    <a:gd name="connsiteY0" fmla="*/ 393142 h 528134"/>
                    <a:gd name="connsiteX1" fmla="*/ 663874 w 759541"/>
                    <a:gd name="connsiteY1" fmla="*/ 394566 h 528134"/>
                    <a:gd name="connsiteX2" fmla="*/ 467036 w 759541"/>
                    <a:gd name="connsiteY2" fmla="*/ 318774 h 528134"/>
                    <a:gd name="connsiteX3" fmla="*/ 460311 w 759541"/>
                    <a:gd name="connsiteY3" fmla="*/ 322114 h 528134"/>
                    <a:gd name="connsiteX4" fmla="*/ 244987 w 759541"/>
                    <a:gd name="connsiteY4" fmla="*/ 379810 h 528134"/>
                    <a:gd name="connsiteX5" fmla="*/ 116682 w 759541"/>
                    <a:gd name="connsiteY5" fmla="*/ 508115 h 528134"/>
                    <a:gd name="connsiteX6" fmla="*/ 20019 w 759541"/>
                    <a:gd name="connsiteY6" fmla="*/ 508115 h 528134"/>
                    <a:gd name="connsiteX7" fmla="*/ 20019 w 759541"/>
                    <a:gd name="connsiteY7" fmla="*/ 508114 h 528134"/>
                    <a:gd name="connsiteX8" fmla="*/ 20019 w 759541"/>
                    <a:gd name="connsiteY8" fmla="*/ 411451 h 528134"/>
                    <a:gd name="connsiteX9" fmla="*/ 159327 w 759541"/>
                    <a:gd name="connsiteY9" fmla="*/ 272144 h 528134"/>
                    <a:gd name="connsiteX10" fmla="*/ 181939 w 759541"/>
                    <a:gd name="connsiteY10" fmla="*/ 257129 h 528134"/>
                    <a:gd name="connsiteX11" fmla="*/ 195031 w 759541"/>
                    <a:gd name="connsiteY11" fmla="*/ 254582 h 528134"/>
                    <a:gd name="connsiteX12" fmla="*/ 207757 w 759541"/>
                    <a:gd name="connsiteY12" fmla="*/ 248260 h 528134"/>
                    <a:gd name="connsiteX13" fmla="*/ 284288 w 759541"/>
                    <a:gd name="connsiteY13" fmla="*/ 227754 h 528134"/>
                    <a:gd name="connsiteX14" fmla="*/ 392119 w 759541"/>
                    <a:gd name="connsiteY14" fmla="*/ 0 h 528134"/>
                    <a:gd name="connsiteX15" fmla="*/ 613135 w 759541"/>
                    <a:gd name="connsiteY15" fmla="*/ 186986 h 528134"/>
                    <a:gd name="connsiteX16" fmla="*/ 613135 w 759541"/>
                    <a:gd name="connsiteY16" fmla="*/ 216405 h 528134"/>
                    <a:gd name="connsiteX17" fmla="*/ 717066 w 759541"/>
                    <a:gd name="connsiteY17" fmla="*/ 256424 h 528134"/>
                    <a:gd name="connsiteX18" fmla="*/ 758116 w 759541"/>
                    <a:gd name="connsiteY18" fmla="*/ 295461 h 528134"/>
                    <a:gd name="connsiteX19" fmla="*/ 759541 w 759541"/>
                    <a:gd name="connsiteY19" fmla="*/ 352091 h 528134"/>
                    <a:gd name="connsiteX20" fmla="*/ 743761 w 759541"/>
                    <a:gd name="connsiteY20" fmla="*/ 376886 h 528134"/>
                    <a:gd name="connsiteX21" fmla="*/ 720505 w 759541"/>
                    <a:gd name="connsiteY21" fmla="*/ 393142 h 528134"/>
                    <a:gd name="connsiteX0" fmla="*/ 720505 w 759541"/>
                    <a:gd name="connsiteY0" fmla="*/ 393157 h 528149"/>
                    <a:gd name="connsiteX1" fmla="*/ 663874 w 759541"/>
                    <a:gd name="connsiteY1" fmla="*/ 394581 h 528149"/>
                    <a:gd name="connsiteX2" fmla="*/ 467036 w 759541"/>
                    <a:gd name="connsiteY2" fmla="*/ 318789 h 528149"/>
                    <a:gd name="connsiteX3" fmla="*/ 460311 w 759541"/>
                    <a:gd name="connsiteY3" fmla="*/ 322129 h 528149"/>
                    <a:gd name="connsiteX4" fmla="*/ 244987 w 759541"/>
                    <a:gd name="connsiteY4" fmla="*/ 379825 h 528149"/>
                    <a:gd name="connsiteX5" fmla="*/ 116682 w 759541"/>
                    <a:gd name="connsiteY5" fmla="*/ 508130 h 528149"/>
                    <a:gd name="connsiteX6" fmla="*/ 20019 w 759541"/>
                    <a:gd name="connsiteY6" fmla="*/ 508130 h 528149"/>
                    <a:gd name="connsiteX7" fmla="*/ 20019 w 759541"/>
                    <a:gd name="connsiteY7" fmla="*/ 508129 h 528149"/>
                    <a:gd name="connsiteX8" fmla="*/ 20019 w 759541"/>
                    <a:gd name="connsiteY8" fmla="*/ 411466 h 528149"/>
                    <a:gd name="connsiteX9" fmla="*/ 159327 w 759541"/>
                    <a:gd name="connsiteY9" fmla="*/ 272159 h 528149"/>
                    <a:gd name="connsiteX10" fmla="*/ 181939 w 759541"/>
                    <a:gd name="connsiteY10" fmla="*/ 257144 h 528149"/>
                    <a:gd name="connsiteX11" fmla="*/ 195031 w 759541"/>
                    <a:gd name="connsiteY11" fmla="*/ 254597 h 528149"/>
                    <a:gd name="connsiteX12" fmla="*/ 207757 w 759541"/>
                    <a:gd name="connsiteY12" fmla="*/ 248275 h 528149"/>
                    <a:gd name="connsiteX13" fmla="*/ 284288 w 759541"/>
                    <a:gd name="connsiteY13" fmla="*/ 227769 h 528149"/>
                    <a:gd name="connsiteX14" fmla="*/ 392119 w 759541"/>
                    <a:gd name="connsiteY14" fmla="*/ 15 h 528149"/>
                    <a:gd name="connsiteX15" fmla="*/ 613135 w 759541"/>
                    <a:gd name="connsiteY15" fmla="*/ 216420 h 528149"/>
                    <a:gd name="connsiteX16" fmla="*/ 717066 w 759541"/>
                    <a:gd name="connsiteY16" fmla="*/ 256439 h 528149"/>
                    <a:gd name="connsiteX17" fmla="*/ 758116 w 759541"/>
                    <a:gd name="connsiteY17" fmla="*/ 295476 h 528149"/>
                    <a:gd name="connsiteX18" fmla="*/ 759541 w 759541"/>
                    <a:gd name="connsiteY18" fmla="*/ 352106 h 528149"/>
                    <a:gd name="connsiteX19" fmla="*/ 743761 w 759541"/>
                    <a:gd name="connsiteY19" fmla="*/ 376901 h 528149"/>
                    <a:gd name="connsiteX20" fmla="*/ 720505 w 759541"/>
                    <a:gd name="connsiteY20" fmla="*/ 393157 h 528149"/>
                    <a:gd name="connsiteX0" fmla="*/ 720505 w 759541"/>
                    <a:gd name="connsiteY0" fmla="*/ 393157 h 528149"/>
                    <a:gd name="connsiteX1" fmla="*/ 663874 w 759541"/>
                    <a:gd name="connsiteY1" fmla="*/ 394581 h 528149"/>
                    <a:gd name="connsiteX2" fmla="*/ 467036 w 759541"/>
                    <a:gd name="connsiteY2" fmla="*/ 318789 h 528149"/>
                    <a:gd name="connsiteX3" fmla="*/ 460311 w 759541"/>
                    <a:gd name="connsiteY3" fmla="*/ 322129 h 528149"/>
                    <a:gd name="connsiteX4" fmla="*/ 244987 w 759541"/>
                    <a:gd name="connsiteY4" fmla="*/ 379825 h 528149"/>
                    <a:gd name="connsiteX5" fmla="*/ 116682 w 759541"/>
                    <a:gd name="connsiteY5" fmla="*/ 508130 h 528149"/>
                    <a:gd name="connsiteX6" fmla="*/ 20019 w 759541"/>
                    <a:gd name="connsiteY6" fmla="*/ 508130 h 528149"/>
                    <a:gd name="connsiteX7" fmla="*/ 20019 w 759541"/>
                    <a:gd name="connsiteY7" fmla="*/ 508129 h 528149"/>
                    <a:gd name="connsiteX8" fmla="*/ 20019 w 759541"/>
                    <a:gd name="connsiteY8" fmla="*/ 411466 h 528149"/>
                    <a:gd name="connsiteX9" fmla="*/ 159327 w 759541"/>
                    <a:gd name="connsiteY9" fmla="*/ 272159 h 528149"/>
                    <a:gd name="connsiteX10" fmla="*/ 181939 w 759541"/>
                    <a:gd name="connsiteY10" fmla="*/ 257144 h 528149"/>
                    <a:gd name="connsiteX11" fmla="*/ 195031 w 759541"/>
                    <a:gd name="connsiteY11" fmla="*/ 254597 h 528149"/>
                    <a:gd name="connsiteX12" fmla="*/ 207757 w 759541"/>
                    <a:gd name="connsiteY12" fmla="*/ 248275 h 528149"/>
                    <a:gd name="connsiteX13" fmla="*/ 298444 w 759541"/>
                    <a:gd name="connsiteY13" fmla="*/ 182795 h 528149"/>
                    <a:gd name="connsiteX14" fmla="*/ 392119 w 759541"/>
                    <a:gd name="connsiteY14" fmla="*/ 15 h 528149"/>
                    <a:gd name="connsiteX15" fmla="*/ 613135 w 759541"/>
                    <a:gd name="connsiteY15" fmla="*/ 216420 h 528149"/>
                    <a:gd name="connsiteX16" fmla="*/ 717066 w 759541"/>
                    <a:gd name="connsiteY16" fmla="*/ 256439 h 528149"/>
                    <a:gd name="connsiteX17" fmla="*/ 758116 w 759541"/>
                    <a:gd name="connsiteY17" fmla="*/ 295476 h 528149"/>
                    <a:gd name="connsiteX18" fmla="*/ 759541 w 759541"/>
                    <a:gd name="connsiteY18" fmla="*/ 352106 h 528149"/>
                    <a:gd name="connsiteX19" fmla="*/ 743761 w 759541"/>
                    <a:gd name="connsiteY19" fmla="*/ 376901 h 528149"/>
                    <a:gd name="connsiteX20" fmla="*/ 720505 w 759541"/>
                    <a:gd name="connsiteY20" fmla="*/ 393157 h 528149"/>
                    <a:gd name="connsiteX0" fmla="*/ 720505 w 759541"/>
                    <a:gd name="connsiteY0" fmla="*/ 393157 h 528149"/>
                    <a:gd name="connsiteX1" fmla="*/ 663874 w 759541"/>
                    <a:gd name="connsiteY1" fmla="*/ 394581 h 528149"/>
                    <a:gd name="connsiteX2" fmla="*/ 467036 w 759541"/>
                    <a:gd name="connsiteY2" fmla="*/ 318789 h 528149"/>
                    <a:gd name="connsiteX3" fmla="*/ 460311 w 759541"/>
                    <a:gd name="connsiteY3" fmla="*/ 322129 h 528149"/>
                    <a:gd name="connsiteX4" fmla="*/ 244987 w 759541"/>
                    <a:gd name="connsiteY4" fmla="*/ 379825 h 528149"/>
                    <a:gd name="connsiteX5" fmla="*/ 116682 w 759541"/>
                    <a:gd name="connsiteY5" fmla="*/ 508130 h 528149"/>
                    <a:gd name="connsiteX6" fmla="*/ 20019 w 759541"/>
                    <a:gd name="connsiteY6" fmla="*/ 508130 h 528149"/>
                    <a:gd name="connsiteX7" fmla="*/ 20019 w 759541"/>
                    <a:gd name="connsiteY7" fmla="*/ 508129 h 528149"/>
                    <a:gd name="connsiteX8" fmla="*/ 20019 w 759541"/>
                    <a:gd name="connsiteY8" fmla="*/ 411466 h 528149"/>
                    <a:gd name="connsiteX9" fmla="*/ 159327 w 759541"/>
                    <a:gd name="connsiteY9" fmla="*/ 272159 h 528149"/>
                    <a:gd name="connsiteX10" fmla="*/ 181939 w 759541"/>
                    <a:gd name="connsiteY10" fmla="*/ 257144 h 528149"/>
                    <a:gd name="connsiteX11" fmla="*/ 195031 w 759541"/>
                    <a:gd name="connsiteY11" fmla="*/ 254597 h 528149"/>
                    <a:gd name="connsiteX12" fmla="*/ 298444 w 759541"/>
                    <a:gd name="connsiteY12" fmla="*/ 182795 h 528149"/>
                    <a:gd name="connsiteX13" fmla="*/ 392119 w 759541"/>
                    <a:gd name="connsiteY13" fmla="*/ 15 h 528149"/>
                    <a:gd name="connsiteX14" fmla="*/ 613135 w 759541"/>
                    <a:gd name="connsiteY14" fmla="*/ 216420 h 528149"/>
                    <a:gd name="connsiteX15" fmla="*/ 717066 w 759541"/>
                    <a:gd name="connsiteY15" fmla="*/ 256439 h 528149"/>
                    <a:gd name="connsiteX16" fmla="*/ 758116 w 759541"/>
                    <a:gd name="connsiteY16" fmla="*/ 295476 h 528149"/>
                    <a:gd name="connsiteX17" fmla="*/ 759541 w 759541"/>
                    <a:gd name="connsiteY17" fmla="*/ 352106 h 528149"/>
                    <a:gd name="connsiteX18" fmla="*/ 743761 w 759541"/>
                    <a:gd name="connsiteY18" fmla="*/ 376901 h 528149"/>
                    <a:gd name="connsiteX19" fmla="*/ 720505 w 759541"/>
                    <a:gd name="connsiteY19" fmla="*/ 393157 h 528149"/>
                    <a:gd name="connsiteX0" fmla="*/ 720505 w 759541"/>
                    <a:gd name="connsiteY0" fmla="*/ 393157 h 528149"/>
                    <a:gd name="connsiteX1" fmla="*/ 663874 w 759541"/>
                    <a:gd name="connsiteY1" fmla="*/ 394581 h 528149"/>
                    <a:gd name="connsiteX2" fmla="*/ 467036 w 759541"/>
                    <a:gd name="connsiteY2" fmla="*/ 318789 h 528149"/>
                    <a:gd name="connsiteX3" fmla="*/ 460311 w 759541"/>
                    <a:gd name="connsiteY3" fmla="*/ 322129 h 528149"/>
                    <a:gd name="connsiteX4" fmla="*/ 244987 w 759541"/>
                    <a:gd name="connsiteY4" fmla="*/ 379825 h 528149"/>
                    <a:gd name="connsiteX5" fmla="*/ 116682 w 759541"/>
                    <a:gd name="connsiteY5" fmla="*/ 508130 h 528149"/>
                    <a:gd name="connsiteX6" fmla="*/ 20019 w 759541"/>
                    <a:gd name="connsiteY6" fmla="*/ 508130 h 528149"/>
                    <a:gd name="connsiteX7" fmla="*/ 20019 w 759541"/>
                    <a:gd name="connsiteY7" fmla="*/ 508129 h 528149"/>
                    <a:gd name="connsiteX8" fmla="*/ 20019 w 759541"/>
                    <a:gd name="connsiteY8" fmla="*/ 411466 h 528149"/>
                    <a:gd name="connsiteX9" fmla="*/ 159327 w 759541"/>
                    <a:gd name="connsiteY9" fmla="*/ 272159 h 528149"/>
                    <a:gd name="connsiteX10" fmla="*/ 181939 w 759541"/>
                    <a:gd name="connsiteY10" fmla="*/ 257144 h 528149"/>
                    <a:gd name="connsiteX11" fmla="*/ 298444 w 759541"/>
                    <a:gd name="connsiteY11" fmla="*/ 182795 h 528149"/>
                    <a:gd name="connsiteX12" fmla="*/ 392119 w 759541"/>
                    <a:gd name="connsiteY12" fmla="*/ 15 h 528149"/>
                    <a:gd name="connsiteX13" fmla="*/ 613135 w 759541"/>
                    <a:gd name="connsiteY13" fmla="*/ 216420 h 528149"/>
                    <a:gd name="connsiteX14" fmla="*/ 717066 w 759541"/>
                    <a:gd name="connsiteY14" fmla="*/ 256439 h 528149"/>
                    <a:gd name="connsiteX15" fmla="*/ 758116 w 759541"/>
                    <a:gd name="connsiteY15" fmla="*/ 295476 h 528149"/>
                    <a:gd name="connsiteX16" fmla="*/ 759541 w 759541"/>
                    <a:gd name="connsiteY16" fmla="*/ 352106 h 528149"/>
                    <a:gd name="connsiteX17" fmla="*/ 743761 w 759541"/>
                    <a:gd name="connsiteY17" fmla="*/ 376901 h 528149"/>
                    <a:gd name="connsiteX18" fmla="*/ 720505 w 759541"/>
                    <a:gd name="connsiteY18" fmla="*/ 393157 h 5281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759541" h="528149">
                      <a:moveTo>
                        <a:pt x="720505" y="393157"/>
                      </a:moveTo>
                      <a:cubicBezTo>
                        <a:pt x="703192" y="400843"/>
                        <a:pt x="682948" y="401925"/>
                        <a:pt x="663874" y="394581"/>
                      </a:cubicBezTo>
                      <a:lnTo>
                        <a:pt x="467036" y="318789"/>
                      </a:lnTo>
                      <a:lnTo>
                        <a:pt x="460311" y="322129"/>
                      </a:lnTo>
                      <a:lnTo>
                        <a:pt x="244987" y="379825"/>
                      </a:lnTo>
                      <a:lnTo>
                        <a:pt x="116682" y="508130"/>
                      </a:lnTo>
                      <a:cubicBezTo>
                        <a:pt x="89990" y="534823"/>
                        <a:pt x="46711" y="534823"/>
                        <a:pt x="20019" y="508130"/>
                      </a:cubicBezTo>
                      <a:lnTo>
                        <a:pt x="20019" y="508129"/>
                      </a:lnTo>
                      <a:cubicBezTo>
                        <a:pt x="-6674" y="481437"/>
                        <a:pt x="-6673" y="438158"/>
                        <a:pt x="20019" y="411466"/>
                      </a:cubicBezTo>
                      <a:lnTo>
                        <a:pt x="159327" y="272159"/>
                      </a:lnTo>
                      <a:cubicBezTo>
                        <a:pt x="166000" y="265486"/>
                        <a:pt x="173711" y="260480"/>
                        <a:pt x="181939" y="257144"/>
                      </a:cubicBezTo>
                      <a:lnTo>
                        <a:pt x="298444" y="182795"/>
                      </a:lnTo>
                      <a:lnTo>
                        <a:pt x="392119" y="15"/>
                      </a:lnTo>
                      <a:cubicBezTo>
                        <a:pt x="446927" y="-1877"/>
                        <a:pt x="558977" y="173683"/>
                        <a:pt x="613135" y="216420"/>
                      </a:cubicBezTo>
                      <a:lnTo>
                        <a:pt x="717066" y="256439"/>
                      </a:lnTo>
                      <a:cubicBezTo>
                        <a:pt x="736139" y="263783"/>
                        <a:pt x="750430" y="278163"/>
                        <a:pt x="758116" y="295476"/>
                      </a:cubicBezTo>
                      <a:lnTo>
                        <a:pt x="759541" y="352106"/>
                      </a:lnTo>
                      <a:lnTo>
                        <a:pt x="743761" y="376901"/>
                      </a:lnTo>
                      <a:cubicBezTo>
                        <a:pt x="737084" y="383819"/>
                        <a:pt x="729160" y="389313"/>
                        <a:pt x="720505" y="393157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1235" name="グループ化 1234"/>
              <p:cNvGrpSpPr/>
              <p:nvPr/>
            </p:nvGrpSpPr>
            <p:grpSpPr>
              <a:xfrm>
                <a:off x="576220" y="7175994"/>
                <a:ext cx="288928" cy="601296"/>
                <a:chOff x="6640107" y="2211474"/>
                <a:chExt cx="288928" cy="601296"/>
              </a:xfrm>
            </p:grpSpPr>
            <p:sp>
              <p:nvSpPr>
                <p:cNvPr id="1246" name="台形 1245"/>
                <p:cNvSpPr/>
                <p:nvPr/>
              </p:nvSpPr>
              <p:spPr>
                <a:xfrm rot="20230148" flipH="1">
                  <a:off x="6640107" y="2211474"/>
                  <a:ext cx="165482" cy="83451"/>
                </a:xfrm>
                <a:prstGeom prst="trapezoid">
                  <a:avLst>
                    <a:gd name="adj" fmla="val 13602"/>
                  </a:avLst>
                </a:prstGeom>
                <a:solidFill>
                  <a:srgbClr val="7030A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247" name="片側の 2 つの角を丸めた四角形 1246"/>
                <p:cNvSpPr/>
                <p:nvPr/>
              </p:nvSpPr>
              <p:spPr>
                <a:xfrm rot="9446169" flipH="1">
                  <a:off x="6751242" y="2262590"/>
                  <a:ext cx="177793" cy="550180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7030A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1236" name="角丸四角形 177"/>
              <p:cNvSpPr/>
              <p:nvPr/>
            </p:nvSpPr>
            <p:spPr>
              <a:xfrm rot="17454214" flipV="1">
                <a:off x="-51984" y="7497920"/>
                <a:ext cx="432113" cy="180660"/>
              </a:xfrm>
              <a:custGeom>
                <a:avLst/>
                <a:gdLst>
                  <a:gd name="connsiteX0" fmla="*/ 0 w 968115"/>
                  <a:gd name="connsiteY0" fmla="*/ 167734 h 335468"/>
                  <a:gd name="connsiteX1" fmla="*/ 167734 w 968115"/>
                  <a:gd name="connsiteY1" fmla="*/ 0 h 335468"/>
                  <a:gd name="connsiteX2" fmla="*/ 800381 w 968115"/>
                  <a:gd name="connsiteY2" fmla="*/ 0 h 335468"/>
                  <a:gd name="connsiteX3" fmla="*/ 968115 w 968115"/>
                  <a:gd name="connsiteY3" fmla="*/ 167734 h 335468"/>
                  <a:gd name="connsiteX4" fmla="*/ 968115 w 968115"/>
                  <a:gd name="connsiteY4" fmla="*/ 167734 h 335468"/>
                  <a:gd name="connsiteX5" fmla="*/ 800381 w 968115"/>
                  <a:gd name="connsiteY5" fmla="*/ 335468 h 335468"/>
                  <a:gd name="connsiteX6" fmla="*/ 167734 w 968115"/>
                  <a:gd name="connsiteY6" fmla="*/ 335468 h 335468"/>
                  <a:gd name="connsiteX7" fmla="*/ 0 w 968115"/>
                  <a:gd name="connsiteY7" fmla="*/ 16773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968115 w 1059555"/>
                  <a:gd name="connsiteY6" fmla="*/ 167734 h 335468"/>
                  <a:gd name="connsiteX7" fmla="*/ 1059555 w 1059555"/>
                  <a:gd name="connsiteY7" fmla="*/ 25917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1059555 w 1059555"/>
                  <a:gd name="connsiteY6" fmla="*/ 259174 h 335468"/>
                  <a:gd name="connsiteX0" fmla="*/ 968115 w 968115"/>
                  <a:gd name="connsiteY0" fmla="*/ 167734 h 335468"/>
                  <a:gd name="connsiteX1" fmla="*/ 800381 w 968115"/>
                  <a:gd name="connsiteY1" fmla="*/ 335468 h 335468"/>
                  <a:gd name="connsiteX2" fmla="*/ 167734 w 968115"/>
                  <a:gd name="connsiteY2" fmla="*/ 335468 h 335468"/>
                  <a:gd name="connsiteX3" fmla="*/ 0 w 968115"/>
                  <a:gd name="connsiteY3" fmla="*/ 167734 h 335468"/>
                  <a:gd name="connsiteX4" fmla="*/ 167734 w 968115"/>
                  <a:gd name="connsiteY4" fmla="*/ 0 h 335468"/>
                  <a:gd name="connsiteX5" fmla="*/ 800381 w 968115"/>
                  <a:gd name="connsiteY5" fmla="*/ 0 h 335468"/>
                  <a:gd name="connsiteX0" fmla="*/ 800381 w 800381"/>
                  <a:gd name="connsiteY0" fmla="*/ 335468 h 335468"/>
                  <a:gd name="connsiteX1" fmla="*/ 167734 w 800381"/>
                  <a:gd name="connsiteY1" fmla="*/ 335468 h 335468"/>
                  <a:gd name="connsiteX2" fmla="*/ 0 w 800381"/>
                  <a:gd name="connsiteY2" fmla="*/ 167734 h 335468"/>
                  <a:gd name="connsiteX3" fmla="*/ 167734 w 800381"/>
                  <a:gd name="connsiteY3" fmla="*/ 0 h 335468"/>
                  <a:gd name="connsiteX4" fmla="*/ 800381 w 800381"/>
                  <a:gd name="connsiteY4" fmla="*/ 0 h 335468"/>
                  <a:gd name="connsiteX0" fmla="*/ 800381 w 800381"/>
                  <a:gd name="connsiteY0" fmla="*/ 335468 h 335468"/>
                  <a:gd name="connsiteX1" fmla="*/ 167734 w 800381"/>
                  <a:gd name="connsiteY1" fmla="*/ 335468 h 335468"/>
                  <a:gd name="connsiteX2" fmla="*/ 0 w 800381"/>
                  <a:gd name="connsiteY2" fmla="*/ 167734 h 335468"/>
                  <a:gd name="connsiteX3" fmla="*/ 167734 w 800381"/>
                  <a:gd name="connsiteY3" fmla="*/ 0 h 3354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00381" h="335468">
                    <a:moveTo>
                      <a:pt x="800381" y="335468"/>
                    </a:moveTo>
                    <a:lnTo>
                      <a:pt x="167734" y="335468"/>
                    </a:lnTo>
                    <a:cubicBezTo>
                      <a:pt x="75097" y="335468"/>
                      <a:pt x="0" y="260371"/>
                      <a:pt x="0" y="167734"/>
                    </a:cubicBezTo>
                    <a:cubicBezTo>
                      <a:pt x="0" y="75097"/>
                      <a:pt x="75097" y="0"/>
                      <a:pt x="167734" y="0"/>
                    </a:cubicBezTo>
                  </a:path>
                </a:pathLst>
              </a:custGeom>
              <a:solidFill>
                <a:srgbClr val="7030A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237" name="グループ化 1236"/>
              <p:cNvGrpSpPr/>
              <p:nvPr/>
            </p:nvGrpSpPr>
            <p:grpSpPr>
              <a:xfrm flipH="1">
                <a:off x="-121107" y="7579260"/>
                <a:ext cx="371600" cy="209284"/>
                <a:chOff x="110523" y="2527686"/>
                <a:chExt cx="529370" cy="298139"/>
              </a:xfrm>
            </p:grpSpPr>
            <p:sp>
              <p:nvSpPr>
                <p:cNvPr id="1238" name="円/楕円 1474"/>
                <p:cNvSpPr/>
                <p:nvPr/>
              </p:nvSpPr>
              <p:spPr>
                <a:xfrm>
                  <a:off x="207696" y="2599387"/>
                  <a:ext cx="431740" cy="22643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31740" h="226438">
                      <a:moveTo>
                        <a:pt x="215870" y="0"/>
                      </a:moveTo>
                      <a:cubicBezTo>
                        <a:pt x="335092" y="0"/>
                        <a:pt x="431740" y="64371"/>
                        <a:pt x="431740" y="143777"/>
                      </a:cubicBezTo>
                      <a:cubicBezTo>
                        <a:pt x="431740" y="163691"/>
                        <a:pt x="425662" y="182658"/>
                        <a:pt x="414637" y="199879"/>
                      </a:cubicBezTo>
                      <a:cubicBezTo>
                        <a:pt x="356317" y="216707"/>
                        <a:pt x="285276" y="226438"/>
                        <a:pt x="208645" y="226438"/>
                      </a:cubicBezTo>
                      <a:cubicBezTo>
                        <a:pt x="140239" y="226438"/>
                        <a:pt x="76286" y="218684"/>
                        <a:pt x="21950" y="204667"/>
                      </a:cubicBezTo>
                      <a:cubicBezTo>
                        <a:pt x="7473" y="186775"/>
                        <a:pt x="0" y="165857"/>
                        <a:pt x="0" y="143777"/>
                      </a:cubicBezTo>
                      <a:cubicBezTo>
                        <a:pt x="0" y="64371"/>
                        <a:pt x="96648" y="0"/>
                        <a:pt x="215870" y="0"/>
                      </a:cubicBezTo>
                      <a:close/>
                    </a:path>
                  </a:pathLst>
                </a:custGeom>
                <a:solidFill>
                  <a:sysClr val="window" lastClr="FFFFFF">
                    <a:lumMod val="50000"/>
                  </a:sysClr>
                </a:solidFill>
                <a:ln w="9525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239" name="グループ化 1238"/>
                <p:cNvGrpSpPr/>
                <p:nvPr/>
              </p:nvGrpSpPr>
              <p:grpSpPr>
                <a:xfrm>
                  <a:off x="110523" y="2527686"/>
                  <a:ext cx="529370" cy="273544"/>
                  <a:chOff x="3145148" y="3551877"/>
                  <a:chExt cx="781709" cy="403936"/>
                </a:xfrm>
              </p:grpSpPr>
              <p:sp>
                <p:nvSpPr>
                  <p:cNvPr id="1240" name="円/楕円 25"/>
                  <p:cNvSpPr/>
                  <p:nvPr/>
                </p:nvSpPr>
                <p:spPr>
                  <a:xfrm>
                    <a:off x="3145148" y="3551877"/>
                    <a:ext cx="728352" cy="403936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728352" h="403936">
                        <a:moveTo>
                          <a:pt x="413528" y="0"/>
                        </a:moveTo>
                        <a:cubicBezTo>
                          <a:pt x="587400" y="0"/>
                          <a:pt x="728352" y="61986"/>
                          <a:pt x="728352" y="138450"/>
                        </a:cubicBezTo>
                        <a:cubicBezTo>
                          <a:pt x="728352" y="214914"/>
                          <a:pt x="587400" y="276900"/>
                          <a:pt x="413528" y="276900"/>
                        </a:cubicBezTo>
                        <a:cubicBezTo>
                          <a:pt x="314157" y="276900"/>
                          <a:pt x="225538" y="256653"/>
                          <a:pt x="168255" y="224272"/>
                        </a:cubicBezTo>
                        <a:lnTo>
                          <a:pt x="161836" y="229216"/>
                        </a:lnTo>
                        <a:lnTo>
                          <a:pt x="202522" y="298129"/>
                        </a:lnTo>
                        <a:cubicBezTo>
                          <a:pt x="222216" y="331484"/>
                          <a:pt x="211140" y="374491"/>
                          <a:pt x="177784" y="394184"/>
                        </a:cubicBezTo>
                        <a:cubicBezTo>
                          <a:pt x="144428" y="413878"/>
                          <a:pt x="101421" y="402802"/>
                          <a:pt x="81728" y="369445"/>
                        </a:cubicBezTo>
                        <a:lnTo>
                          <a:pt x="9698" y="247446"/>
                        </a:lnTo>
                        <a:cubicBezTo>
                          <a:pt x="-7480" y="218350"/>
                          <a:pt x="-1246" y="181911"/>
                          <a:pt x="23708" y="161042"/>
                        </a:cubicBezTo>
                        <a:cubicBezTo>
                          <a:pt x="25084" y="157791"/>
                          <a:pt x="27573" y="155571"/>
                          <a:pt x="30254" y="153505"/>
                        </a:cubicBezTo>
                        <a:lnTo>
                          <a:pt x="142492" y="67048"/>
                        </a:lnTo>
                        <a:lnTo>
                          <a:pt x="149022" y="63836"/>
                        </a:lnTo>
                        <a:cubicBezTo>
                          <a:pt x="204831" y="25292"/>
                          <a:pt x="302463" y="0"/>
                          <a:pt x="413528" y="0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1241" name="グループ化 1240"/>
                  <p:cNvGrpSpPr/>
                  <p:nvPr/>
                </p:nvGrpSpPr>
                <p:grpSpPr>
                  <a:xfrm>
                    <a:off x="3383168" y="3571879"/>
                    <a:ext cx="543689" cy="348011"/>
                    <a:chOff x="8176233" y="2467645"/>
                    <a:chExt cx="953176" cy="610124"/>
                  </a:xfrm>
                </p:grpSpPr>
                <p:sp>
                  <p:nvSpPr>
                    <p:cNvPr id="1242" name="角丸四角形 1241"/>
                    <p:cNvSpPr/>
                    <p:nvPr/>
                  </p:nvSpPr>
                  <p:spPr>
                    <a:xfrm rot="5400000">
                      <a:off x="8308348" y="2645405"/>
                      <a:ext cx="570460" cy="254603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243" name="角丸四角形 1242"/>
                    <p:cNvSpPr/>
                    <p:nvPr/>
                  </p:nvSpPr>
                  <p:spPr>
                    <a:xfrm rot="5041102">
                      <a:off x="8618032" y="2679263"/>
                      <a:ext cx="455692" cy="203611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244" name="角丸四角形 1243"/>
                    <p:cNvSpPr/>
                    <p:nvPr/>
                  </p:nvSpPr>
                  <p:spPr>
                    <a:xfrm rot="4450043">
                      <a:off x="8847255" y="2678229"/>
                      <a:ext cx="399208" cy="165101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245" name="角丸四角形 1244"/>
                    <p:cNvSpPr/>
                    <p:nvPr/>
                  </p:nvSpPr>
                  <p:spPr>
                    <a:xfrm rot="5863639">
                      <a:off x="7996253" y="2647625"/>
                      <a:ext cx="610124" cy="250164"/>
                    </a:xfrm>
                    <a:prstGeom prst="roundRect">
                      <a:avLst>
                        <a:gd name="adj" fmla="val 50000"/>
                      </a:avLst>
                    </a:prstGeom>
                    <a:gradFill flip="none" rotWithShape="1">
                      <a:gsLst>
                        <a:gs pos="0">
                          <a:sysClr val="window" lastClr="FFFFFF"/>
                        </a:gs>
                        <a:gs pos="55000">
                          <a:srgbClr val="FFCC99">
                            <a:shade val="100000"/>
                            <a:satMod val="115000"/>
                          </a:srgbClr>
                        </a:gs>
                      </a:gsLst>
                      <a:path path="circle">
                        <a:fillToRect l="100000" b="100000"/>
                      </a:path>
                      <a:tileRect t="-100000" r="-100000"/>
                    </a:gra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</p:grpSp>
          </p:grpSp>
        </p:grpSp>
        <p:grpSp>
          <p:nvGrpSpPr>
            <p:cNvPr id="1213" name="グループ化 1212"/>
            <p:cNvGrpSpPr/>
            <p:nvPr/>
          </p:nvGrpSpPr>
          <p:grpSpPr>
            <a:xfrm>
              <a:off x="10098950" y="544293"/>
              <a:ext cx="926080" cy="400066"/>
              <a:chOff x="8463028" y="1729505"/>
              <a:chExt cx="657885" cy="284206"/>
            </a:xfrm>
          </p:grpSpPr>
          <p:sp>
            <p:nvSpPr>
              <p:cNvPr id="1227" name="角丸四角形 1226"/>
              <p:cNvSpPr/>
              <p:nvPr/>
            </p:nvSpPr>
            <p:spPr>
              <a:xfrm>
                <a:off x="8506878" y="1971825"/>
                <a:ext cx="417620" cy="41097"/>
              </a:xfrm>
              <a:prstGeom prst="roundRect">
                <a:avLst/>
              </a:prstGeom>
              <a:solidFill>
                <a:sysClr val="windowText" lastClr="000000">
                  <a:lumMod val="85000"/>
                  <a:lumOff val="1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228" name="角丸四角形 1227"/>
              <p:cNvSpPr/>
              <p:nvPr/>
            </p:nvSpPr>
            <p:spPr>
              <a:xfrm>
                <a:off x="8526715" y="1988277"/>
                <a:ext cx="361241" cy="24645"/>
              </a:xfrm>
              <a:prstGeom prst="roundRect">
                <a:avLst/>
              </a:prstGeom>
              <a:pattFill prst="dkVert">
                <a:fgClr>
                  <a:sysClr val="window" lastClr="FFFFFF">
                    <a:lumMod val="65000"/>
                  </a:sysClr>
                </a:fgClr>
                <a:bgClr>
                  <a:sysClr val="windowText" lastClr="000000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229" name="円/楕円 1228"/>
              <p:cNvSpPr/>
              <p:nvPr/>
            </p:nvSpPr>
            <p:spPr>
              <a:xfrm>
                <a:off x="8900060" y="1986616"/>
                <a:ext cx="13156" cy="14808"/>
              </a:xfrm>
              <a:prstGeom prst="ellipse">
                <a:avLst/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230" name="台形 1229"/>
              <p:cNvSpPr/>
              <p:nvPr/>
            </p:nvSpPr>
            <p:spPr>
              <a:xfrm rot="10800000">
                <a:off x="8463028" y="1752069"/>
                <a:ext cx="505321" cy="219755"/>
              </a:xfrm>
              <a:prstGeom prst="trapezoid">
                <a:avLst/>
              </a:prstGeom>
              <a:solidFill>
                <a:sysClr val="windowText" lastClr="000000">
                  <a:lumMod val="85000"/>
                  <a:lumOff val="1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231" name="台形 1230"/>
              <p:cNvSpPr/>
              <p:nvPr/>
            </p:nvSpPr>
            <p:spPr>
              <a:xfrm rot="10800000" flipV="1">
                <a:off x="8463028" y="1729505"/>
                <a:ext cx="505321" cy="22563"/>
              </a:xfrm>
              <a:prstGeom prst="trapezoid">
                <a:avLst/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232" name="片側の 2 つの角を丸めた四角形 1231"/>
              <p:cNvSpPr/>
              <p:nvPr/>
            </p:nvSpPr>
            <p:spPr>
              <a:xfrm>
                <a:off x="9024452" y="1963723"/>
                <a:ext cx="96461" cy="49988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ysClr val="windowText" lastClr="000000">
                  <a:lumMod val="85000"/>
                  <a:lumOff val="1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214" name="グループ化 1213"/>
            <p:cNvGrpSpPr/>
            <p:nvPr/>
          </p:nvGrpSpPr>
          <p:grpSpPr>
            <a:xfrm>
              <a:off x="9358184" y="578727"/>
              <a:ext cx="2222174" cy="952384"/>
              <a:chOff x="6825615" y="1806594"/>
              <a:chExt cx="3198792" cy="1370946"/>
            </a:xfrm>
          </p:grpSpPr>
          <p:sp>
            <p:nvSpPr>
              <p:cNvPr id="1215" name="正方形/長方形 4"/>
              <p:cNvSpPr/>
              <p:nvPr/>
            </p:nvSpPr>
            <p:spPr>
              <a:xfrm>
                <a:off x="6927532" y="2392680"/>
                <a:ext cx="2952750" cy="784860"/>
              </a:xfrm>
              <a:custGeom>
                <a:avLst/>
                <a:gdLst>
                  <a:gd name="connsiteX0" fmla="*/ 0 w 2952750"/>
                  <a:gd name="connsiteY0" fmla="*/ 0 h 1110614"/>
                  <a:gd name="connsiteX1" fmla="*/ 2952750 w 2952750"/>
                  <a:gd name="connsiteY1" fmla="*/ 0 h 1110614"/>
                  <a:gd name="connsiteX2" fmla="*/ 2952750 w 2952750"/>
                  <a:gd name="connsiteY2" fmla="*/ 1110614 h 1110614"/>
                  <a:gd name="connsiteX3" fmla="*/ 0 w 2952750"/>
                  <a:gd name="connsiteY3" fmla="*/ 1110614 h 1110614"/>
                  <a:gd name="connsiteX4" fmla="*/ 0 w 2952750"/>
                  <a:gd name="connsiteY4" fmla="*/ 0 h 1110614"/>
                  <a:gd name="connsiteX0" fmla="*/ 0 w 2952750"/>
                  <a:gd name="connsiteY0" fmla="*/ 0 h 1110614"/>
                  <a:gd name="connsiteX1" fmla="*/ 2952750 w 2952750"/>
                  <a:gd name="connsiteY1" fmla="*/ 0 h 1110614"/>
                  <a:gd name="connsiteX2" fmla="*/ 2952750 w 2952750"/>
                  <a:gd name="connsiteY2" fmla="*/ 1110614 h 1110614"/>
                  <a:gd name="connsiteX3" fmla="*/ 1340169 w 2952750"/>
                  <a:gd name="connsiteY3" fmla="*/ 1104900 h 1110614"/>
                  <a:gd name="connsiteX4" fmla="*/ 0 w 2952750"/>
                  <a:gd name="connsiteY4" fmla="*/ 1110614 h 1110614"/>
                  <a:gd name="connsiteX5" fmla="*/ 0 w 2952750"/>
                  <a:gd name="connsiteY5" fmla="*/ 0 h 1110614"/>
                  <a:gd name="connsiteX0" fmla="*/ 1340169 w 2952750"/>
                  <a:gd name="connsiteY0" fmla="*/ 1104900 h 1196340"/>
                  <a:gd name="connsiteX1" fmla="*/ 0 w 2952750"/>
                  <a:gd name="connsiteY1" fmla="*/ 1110614 h 1196340"/>
                  <a:gd name="connsiteX2" fmla="*/ 0 w 2952750"/>
                  <a:gd name="connsiteY2" fmla="*/ 0 h 1196340"/>
                  <a:gd name="connsiteX3" fmla="*/ 2952750 w 2952750"/>
                  <a:gd name="connsiteY3" fmla="*/ 0 h 1196340"/>
                  <a:gd name="connsiteX4" fmla="*/ 2952750 w 2952750"/>
                  <a:gd name="connsiteY4" fmla="*/ 1110614 h 1196340"/>
                  <a:gd name="connsiteX5" fmla="*/ 1431609 w 2952750"/>
                  <a:gd name="connsiteY5" fmla="*/ 1196340 h 1196340"/>
                  <a:gd name="connsiteX0" fmla="*/ 1340169 w 2952750"/>
                  <a:gd name="connsiteY0" fmla="*/ 1104900 h 1110614"/>
                  <a:gd name="connsiteX1" fmla="*/ 0 w 2952750"/>
                  <a:gd name="connsiteY1" fmla="*/ 1110614 h 1110614"/>
                  <a:gd name="connsiteX2" fmla="*/ 0 w 2952750"/>
                  <a:gd name="connsiteY2" fmla="*/ 0 h 1110614"/>
                  <a:gd name="connsiteX3" fmla="*/ 2952750 w 2952750"/>
                  <a:gd name="connsiteY3" fmla="*/ 0 h 1110614"/>
                  <a:gd name="connsiteX4" fmla="*/ 2952750 w 2952750"/>
                  <a:gd name="connsiteY4" fmla="*/ 1110614 h 1110614"/>
                  <a:gd name="connsiteX0" fmla="*/ 0 w 2952750"/>
                  <a:gd name="connsiteY0" fmla="*/ 1110614 h 1110614"/>
                  <a:gd name="connsiteX1" fmla="*/ 0 w 2952750"/>
                  <a:gd name="connsiteY1" fmla="*/ 0 h 1110614"/>
                  <a:gd name="connsiteX2" fmla="*/ 2952750 w 2952750"/>
                  <a:gd name="connsiteY2" fmla="*/ 0 h 1110614"/>
                  <a:gd name="connsiteX3" fmla="*/ 2952750 w 2952750"/>
                  <a:gd name="connsiteY3" fmla="*/ 1110614 h 11106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952750" h="1110614">
                    <a:moveTo>
                      <a:pt x="0" y="1110614"/>
                    </a:moveTo>
                    <a:lnTo>
                      <a:pt x="0" y="0"/>
                    </a:lnTo>
                    <a:lnTo>
                      <a:pt x="2952750" y="0"/>
                    </a:lnTo>
                    <a:lnTo>
                      <a:pt x="2952750" y="1110614"/>
                    </a:lnTo>
                  </a:path>
                </a:pathLst>
              </a:custGeom>
              <a:solidFill>
                <a:sysClr val="window" lastClr="FFFFFF">
                  <a:lumMod val="7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216" name="正方形/長方形 1215"/>
              <p:cNvSpPr/>
              <p:nvPr/>
            </p:nvSpPr>
            <p:spPr>
              <a:xfrm>
                <a:off x="6927532" y="2392680"/>
                <a:ext cx="2952750" cy="85725"/>
              </a:xfrm>
              <a:prstGeom prst="rect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217" name="正方形/長方形 1216"/>
              <p:cNvSpPr/>
              <p:nvPr/>
            </p:nvSpPr>
            <p:spPr>
              <a:xfrm>
                <a:off x="6825615" y="2339340"/>
                <a:ext cx="3156585" cy="72390"/>
              </a:xfrm>
              <a:prstGeom prst="rect">
                <a:avLst/>
              </a:prstGeom>
              <a:solidFill>
                <a:sysClr val="window" lastClr="FFFFFF">
                  <a:lumMod val="5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218" name="片側の 2 つの角を丸めた四角形 1217"/>
              <p:cNvSpPr/>
              <p:nvPr/>
            </p:nvSpPr>
            <p:spPr>
              <a:xfrm>
                <a:off x="6927532" y="1806594"/>
                <a:ext cx="200314" cy="528571"/>
              </a:xfrm>
              <a:prstGeom prst="round2SameRect">
                <a:avLst/>
              </a:prstGeom>
              <a:solidFill>
                <a:sysClr val="windowText" lastClr="000000">
                  <a:lumMod val="85000"/>
                  <a:lumOff val="1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219" name="角丸四角形 1218"/>
              <p:cNvSpPr/>
              <p:nvPr/>
            </p:nvSpPr>
            <p:spPr>
              <a:xfrm rot="5400000">
                <a:off x="6924619" y="1929213"/>
                <a:ext cx="205907" cy="111428"/>
              </a:xfrm>
              <a:prstGeom prst="roundRect">
                <a:avLst/>
              </a:prstGeom>
              <a:pattFill prst="dkVert">
                <a:fgClr>
                  <a:sysClr val="window" lastClr="FFFFFF">
                    <a:lumMod val="65000"/>
                  </a:sysClr>
                </a:fgClr>
                <a:bgClr>
                  <a:sysClr val="windowText" lastClr="000000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220" name="角丸四角形 1219"/>
              <p:cNvSpPr/>
              <p:nvPr/>
            </p:nvSpPr>
            <p:spPr>
              <a:xfrm rot="5400000">
                <a:off x="6968028" y="2136632"/>
                <a:ext cx="119090" cy="111428"/>
              </a:xfrm>
              <a:prstGeom prst="roundRect">
                <a:avLst/>
              </a:prstGeom>
              <a:pattFill prst="dkVert">
                <a:fgClr>
                  <a:sysClr val="window" lastClr="FFFFFF">
                    <a:lumMod val="65000"/>
                  </a:sysClr>
                </a:fgClr>
                <a:bgClr>
                  <a:sysClr val="windowText" lastClr="000000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221" name="片側の 2 つの角を丸めた四角形 1220"/>
              <p:cNvSpPr/>
              <p:nvPr/>
            </p:nvSpPr>
            <p:spPr>
              <a:xfrm>
                <a:off x="7160895" y="1806594"/>
                <a:ext cx="200314" cy="528571"/>
              </a:xfrm>
              <a:prstGeom prst="round2SameRect">
                <a:avLst/>
              </a:prstGeom>
              <a:solidFill>
                <a:sysClr val="windowText" lastClr="000000">
                  <a:lumMod val="85000"/>
                  <a:lumOff val="1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222" name="角丸四角形 1221"/>
              <p:cNvSpPr/>
              <p:nvPr/>
            </p:nvSpPr>
            <p:spPr>
              <a:xfrm rot="5400000">
                <a:off x="7157982" y="1929213"/>
                <a:ext cx="205907" cy="111428"/>
              </a:xfrm>
              <a:prstGeom prst="roundRect">
                <a:avLst/>
              </a:prstGeom>
              <a:pattFill prst="dkVert">
                <a:fgClr>
                  <a:sysClr val="window" lastClr="FFFFFF">
                    <a:lumMod val="65000"/>
                  </a:sysClr>
                </a:fgClr>
                <a:bgClr>
                  <a:sysClr val="windowText" lastClr="000000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223" name="角丸四角形 1222"/>
              <p:cNvSpPr/>
              <p:nvPr/>
            </p:nvSpPr>
            <p:spPr>
              <a:xfrm rot="5400000">
                <a:off x="7201391" y="2136632"/>
                <a:ext cx="119090" cy="111428"/>
              </a:xfrm>
              <a:prstGeom prst="roundRect">
                <a:avLst/>
              </a:prstGeom>
              <a:pattFill prst="dkVert">
                <a:fgClr>
                  <a:sysClr val="window" lastClr="FFFFFF">
                    <a:lumMod val="65000"/>
                  </a:sysClr>
                </a:fgClr>
                <a:bgClr>
                  <a:sysClr val="windowText" lastClr="000000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224" name="グループ化 1223"/>
              <p:cNvGrpSpPr/>
              <p:nvPr/>
            </p:nvGrpSpPr>
            <p:grpSpPr>
              <a:xfrm>
                <a:off x="9580947" y="2033667"/>
                <a:ext cx="443460" cy="304803"/>
                <a:chOff x="2460964" y="4560022"/>
                <a:chExt cx="443460" cy="304803"/>
              </a:xfrm>
              <a:solidFill>
                <a:srgbClr val="ED7D31">
                  <a:lumMod val="50000"/>
                </a:srgbClr>
              </a:solidFill>
            </p:grpSpPr>
            <p:sp>
              <p:nvSpPr>
                <p:cNvPr id="1225" name="ドーナツ 1224"/>
                <p:cNvSpPr/>
                <p:nvPr/>
              </p:nvSpPr>
              <p:spPr>
                <a:xfrm>
                  <a:off x="2710880" y="4580633"/>
                  <a:ext cx="193544" cy="193544"/>
                </a:xfrm>
                <a:prstGeom prst="donut">
                  <a:avLst>
                    <a:gd name="adj" fmla="val 19182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226" name="台形 1225"/>
                <p:cNvSpPr/>
                <p:nvPr/>
              </p:nvSpPr>
              <p:spPr>
                <a:xfrm rot="10800000">
                  <a:off x="2460964" y="4560022"/>
                  <a:ext cx="351914" cy="304803"/>
                </a:xfrm>
                <a:prstGeom prst="trapezoid">
                  <a:avLst>
                    <a:gd name="adj" fmla="val 20618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</p:grpSp>
      <p:grpSp>
        <p:nvGrpSpPr>
          <p:cNvPr id="1279" name="グループ化 1278"/>
          <p:cNvGrpSpPr>
            <a:grpSpLocks noChangeAspect="1"/>
          </p:cNvGrpSpPr>
          <p:nvPr/>
        </p:nvGrpSpPr>
        <p:grpSpPr>
          <a:xfrm>
            <a:off x="5906069" y="2878766"/>
            <a:ext cx="1770480" cy="1500613"/>
            <a:chOff x="6678459" y="2046437"/>
            <a:chExt cx="2213100" cy="1875766"/>
          </a:xfrm>
        </p:grpSpPr>
        <p:grpSp>
          <p:nvGrpSpPr>
            <p:cNvPr id="1280" name="グループ化 1279"/>
            <p:cNvGrpSpPr/>
            <p:nvPr/>
          </p:nvGrpSpPr>
          <p:grpSpPr>
            <a:xfrm>
              <a:off x="7353688" y="2046437"/>
              <a:ext cx="719603" cy="1330531"/>
              <a:chOff x="9048397" y="4703064"/>
              <a:chExt cx="719603" cy="1330531"/>
            </a:xfrm>
          </p:grpSpPr>
          <p:grpSp>
            <p:nvGrpSpPr>
              <p:cNvPr id="1315" name="グループ化 1314"/>
              <p:cNvGrpSpPr/>
              <p:nvPr/>
            </p:nvGrpSpPr>
            <p:grpSpPr>
              <a:xfrm>
                <a:off x="9048397" y="4703064"/>
                <a:ext cx="719603" cy="1313313"/>
                <a:chOff x="9048397" y="4703064"/>
                <a:chExt cx="719603" cy="1313313"/>
              </a:xfrm>
            </p:grpSpPr>
            <p:sp>
              <p:nvSpPr>
                <p:cNvPr id="1319" name="円/楕円 1318"/>
                <p:cNvSpPr/>
                <p:nvPr/>
              </p:nvSpPr>
              <p:spPr>
                <a:xfrm>
                  <a:off x="9109079" y="4840520"/>
                  <a:ext cx="596330" cy="628719"/>
                </a:xfrm>
                <a:prstGeom prst="ellipse">
                  <a:avLst/>
                </a:prstGeom>
                <a:solidFill>
                  <a:srgbClr val="6633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20" name="円/楕円 689"/>
                <p:cNvSpPr/>
                <p:nvPr/>
              </p:nvSpPr>
              <p:spPr>
                <a:xfrm rot="20700000">
                  <a:off x="9048397" y="5036229"/>
                  <a:ext cx="174935" cy="214313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321" name="円/楕円 690"/>
                <p:cNvSpPr/>
                <p:nvPr/>
              </p:nvSpPr>
              <p:spPr>
                <a:xfrm rot="900000" flipH="1">
                  <a:off x="9593065" y="5036230"/>
                  <a:ext cx="174935" cy="214313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322" name="円/楕円 1321"/>
                <p:cNvSpPr/>
                <p:nvPr/>
              </p:nvSpPr>
              <p:spPr>
                <a:xfrm>
                  <a:off x="9077441" y="4703064"/>
                  <a:ext cx="659606" cy="656783"/>
                </a:xfrm>
                <a:prstGeom prst="ellipse">
                  <a:avLst/>
                </a:prstGeom>
                <a:solidFill>
                  <a:srgbClr val="6633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23" name="月 1322"/>
                <p:cNvSpPr/>
                <p:nvPr/>
              </p:nvSpPr>
              <p:spPr>
                <a:xfrm rot="900000" flipH="1">
                  <a:off x="9091998" y="5030320"/>
                  <a:ext cx="134211" cy="516072"/>
                </a:xfrm>
                <a:prstGeom prst="moon">
                  <a:avLst>
                    <a:gd name="adj" fmla="val 37581"/>
                  </a:avLst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24" name="月 1323"/>
                <p:cNvSpPr/>
                <p:nvPr/>
              </p:nvSpPr>
              <p:spPr>
                <a:xfrm rot="709480" flipH="1">
                  <a:off x="9128894" y="5040206"/>
                  <a:ext cx="134211" cy="516072"/>
                </a:xfrm>
                <a:prstGeom prst="moon">
                  <a:avLst>
                    <a:gd name="adj" fmla="val 37581"/>
                  </a:avLst>
                </a:prstGeom>
                <a:solidFill>
                  <a:srgbClr val="6633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25" name="月 1324"/>
                <p:cNvSpPr/>
                <p:nvPr/>
              </p:nvSpPr>
              <p:spPr>
                <a:xfrm rot="462998" flipH="1">
                  <a:off x="9163304" y="5049425"/>
                  <a:ext cx="134211" cy="516072"/>
                </a:xfrm>
                <a:prstGeom prst="moon">
                  <a:avLst>
                    <a:gd name="adj" fmla="val 37581"/>
                  </a:avLst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26" name="月 1325"/>
                <p:cNvSpPr/>
                <p:nvPr/>
              </p:nvSpPr>
              <p:spPr>
                <a:xfrm rot="500641" flipH="1">
                  <a:off x="9203096" y="5075965"/>
                  <a:ext cx="134211" cy="516072"/>
                </a:xfrm>
                <a:prstGeom prst="moon">
                  <a:avLst>
                    <a:gd name="adj" fmla="val 37581"/>
                  </a:avLst>
                </a:prstGeom>
                <a:solidFill>
                  <a:srgbClr val="6633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27" name="月 1326"/>
                <p:cNvSpPr/>
                <p:nvPr/>
              </p:nvSpPr>
              <p:spPr>
                <a:xfrm rot="310121" flipH="1">
                  <a:off x="9240889" y="5081509"/>
                  <a:ext cx="134211" cy="516072"/>
                </a:xfrm>
                <a:prstGeom prst="moon">
                  <a:avLst>
                    <a:gd name="adj" fmla="val 37581"/>
                  </a:avLst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28" name="月 1327"/>
                <p:cNvSpPr/>
                <p:nvPr/>
              </p:nvSpPr>
              <p:spPr>
                <a:xfrm rot="63639" flipH="1">
                  <a:off x="9276136" y="5086677"/>
                  <a:ext cx="134211" cy="516072"/>
                </a:xfrm>
                <a:prstGeom prst="moon">
                  <a:avLst>
                    <a:gd name="adj" fmla="val 37581"/>
                  </a:avLst>
                </a:prstGeom>
                <a:solidFill>
                  <a:srgbClr val="6633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29" name="月 1328"/>
                <p:cNvSpPr/>
                <p:nvPr/>
              </p:nvSpPr>
              <p:spPr>
                <a:xfrm rot="20700000">
                  <a:off x="9597577" y="5030320"/>
                  <a:ext cx="134211" cy="516072"/>
                </a:xfrm>
                <a:prstGeom prst="moon">
                  <a:avLst>
                    <a:gd name="adj" fmla="val 37581"/>
                  </a:avLst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30" name="月 1329"/>
                <p:cNvSpPr/>
                <p:nvPr/>
              </p:nvSpPr>
              <p:spPr>
                <a:xfrm rot="20890520">
                  <a:off x="9560681" y="5040206"/>
                  <a:ext cx="134211" cy="516072"/>
                </a:xfrm>
                <a:prstGeom prst="moon">
                  <a:avLst>
                    <a:gd name="adj" fmla="val 37581"/>
                  </a:avLst>
                </a:prstGeom>
                <a:solidFill>
                  <a:srgbClr val="6633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31" name="月 1330"/>
                <p:cNvSpPr/>
                <p:nvPr/>
              </p:nvSpPr>
              <p:spPr>
                <a:xfrm rot="21137002">
                  <a:off x="9526271" y="5049425"/>
                  <a:ext cx="134211" cy="516072"/>
                </a:xfrm>
                <a:prstGeom prst="moon">
                  <a:avLst>
                    <a:gd name="adj" fmla="val 37581"/>
                  </a:avLst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32" name="月 1331"/>
                <p:cNvSpPr/>
                <p:nvPr/>
              </p:nvSpPr>
              <p:spPr>
                <a:xfrm rot="21099359">
                  <a:off x="9486479" y="5075965"/>
                  <a:ext cx="134211" cy="516072"/>
                </a:xfrm>
                <a:prstGeom prst="moon">
                  <a:avLst>
                    <a:gd name="adj" fmla="val 37581"/>
                  </a:avLst>
                </a:prstGeom>
                <a:solidFill>
                  <a:srgbClr val="6633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33" name="月 1332"/>
                <p:cNvSpPr/>
                <p:nvPr/>
              </p:nvSpPr>
              <p:spPr>
                <a:xfrm rot="21289879">
                  <a:off x="9448686" y="5081509"/>
                  <a:ext cx="134211" cy="516072"/>
                </a:xfrm>
                <a:prstGeom prst="moon">
                  <a:avLst>
                    <a:gd name="adj" fmla="val 37581"/>
                  </a:avLst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34" name="月 1333"/>
                <p:cNvSpPr/>
                <p:nvPr/>
              </p:nvSpPr>
              <p:spPr>
                <a:xfrm rot="21536361">
                  <a:off x="9413439" y="5086677"/>
                  <a:ext cx="134211" cy="516072"/>
                </a:xfrm>
                <a:prstGeom prst="moon">
                  <a:avLst>
                    <a:gd name="adj" fmla="val 37581"/>
                  </a:avLst>
                </a:prstGeom>
                <a:solidFill>
                  <a:srgbClr val="6633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35" name="片側の 2 つの角を丸めた四角形 1334"/>
                <p:cNvSpPr/>
                <p:nvPr/>
              </p:nvSpPr>
              <p:spPr>
                <a:xfrm rot="10800000">
                  <a:off x="9338207" y="5319902"/>
                  <a:ext cx="139982" cy="24436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336" name="円/楕円 691"/>
                <p:cNvSpPr/>
                <p:nvPr/>
              </p:nvSpPr>
              <p:spPr>
                <a:xfrm>
                  <a:off x="9118676" y="4782662"/>
                  <a:ext cx="579044" cy="651868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337" name="円/楕円 632"/>
                <p:cNvSpPr/>
                <p:nvPr/>
              </p:nvSpPr>
              <p:spPr>
                <a:xfrm>
                  <a:off x="9363824" y="5235149"/>
                  <a:ext cx="84568" cy="27721"/>
                </a:xfrm>
                <a:custGeom>
                  <a:avLst/>
                  <a:gdLst>
                    <a:gd name="connsiteX0" fmla="*/ 0 w 84568"/>
                    <a:gd name="connsiteY0" fmla="*/ 22860 h 45719"/>
                    <a:gd name="connsiteX1" fmla="*/ 42284 w 84568"/>
                    <a:gd name="connsiteY1" fmla="*/ 0 h 45719"/>
                    <a:gd name="connsiteX2" fmla="*/ 84568 w 84568"/>
                    <a:gd name="connsiteY2" fmla="*/ 22860 h 45719"/>
                    <a:gd name="connsiteX3" fmla="*/ 42284 w 84568"/>
                    <a:gd name="connsiteY3" fmla="*/ 45720 h 45719"/>
                    <a:gd name="connsiteX4" fmla="*/ 0 w 84568"/>
                    <a:gd name="connsiteY4" fmla="*/ 22860 h 45719"/>
                    <a:gd name="connsiteX0" fmla="*/ 0 w 84568"/>
                    <a:gd name="connsiteY0" fmla="*/ 22860 h 45720"/>
                    <a:gd name="connsiteX1" fmla="*/ 42284 w 84568"/>
                    <a:gd name="connsiteY1" fmla="*/ 0 h 45720"/>
                    <a:gd name="connsiteX2" fmla="*/ 84568 w 84568"/>
                    <a:gd name="connsiteY2" fmla="*/ 22860 h 45720"/>
                    <a:gd name="connsiteX3" fmla="*/ 42284 w 84568"/>
                    <a:gd name="connsiteY3" fmla="*/ 45720 h 45720"/>
                    <a:gd name="connsiteX4" fmla="*/ 0 w 84568"/>
                    <a:gd name="connsiteY4" fmla="*/ 22860 h 45720"/>
                    <a:gd name="connsiteX0" fmla="*/ 0 w 84568"/>
                    <a:gd name="connsiteY0" fmla="*/ 22860 h 45720"/>
                    <a:gd name="connsiteX1" fmla="*/ 42284 w 84568"/>
                    <a:gd name="connsiteY1" fmla="*/ 0 h 45720"/>
                    <a:gd name="connsiteX2" fmla="*/ 84568 w 84568"/>
                    <a:gd name="connsiteY2" fmla="*/ 22860 h 45720"/>
                    <a:gd name="connsiteX3" fmla="*/ 42284 w 84568"/>
                    <a:gd name="connsiteY3" fmla="*/ 45720 h 45720"/>
                    <a:gd name="connsiteX4" fmla="*/ 0 w 84568"/>
                    <a:gd name="connsiteY4" fmla="*/ 22860 h 45720"/>
                    <a:gd name="connsiteX0" fmla="*/ 0 w 84568"/>
                    <a:gd name="connsiteY0" fmla="*/ 4861 h 27721"/>
                    <a:gd name="connsiteX1" fmla="*/ 42284 w 84568"/>
                    <a:gd name="connsiteY1" fmla="*/ 8195 h 27721"/>
                    <a:gd name="connsiteX2" fmla="*/ 84568 w 84568"/>
                    <a:gd name="connsiteY2" fmla="*/ 4861 h 27721"/>
                    <a:gd name="connsiteX3" fmla="*/ 42284 w 84568"/>
                    <a:gd name="connsiteY3" fmla="*/ 27721 h 27721"/>
                    <a:gd name="connsiteX4" fmla="*/ 0 w 84568"/>
                    <a:gd name="connsiteY4" fmla="*/ 4861 h 277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4568" h="27721">
                      <a:moveTo>
                        <a:pt x="0" y="4861"/>
                      </a:moveTo>
                      <a:cubicBezTo>
                        <a:pt x="0" y="-7764"/>
                        <a:pt x="18931" y="8195"/>
                        <a:pt x="42284" y="8195"/>
                      </a:cubicBezTo>
                      <a:cubicBezTo>
                        <a:pt x="65637" y="8195"/>
                        <a:pt x="84568" y="-7764"/>
                        <a:pt x="84568" y="4861"/>
                      </a:cubicBezTo>
                      <a:cubicBezTo>
                        <a:pt x="84568" y="17486"/>
                        <a:pt x="65637" y="27721"/>
                        <a:pt x="42284" y="27721"/>
                      </a:cubicBezTo>
                      <a:cubicBezTo>
                        <a:pt x="18931" y="27721"/>
                        <a:pt x="0" y="17486"/>
                        <a:pt x="0" y="4861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338" name="片側の 2 つの角を丸めた四角形 1337"/>
                <p:cNvSpPr/>
                <p:nvPr/>
              </p:nvSpPr>
              <p:spPr>
                <a:xfrm>
                  <a:off x="9127642" y="5473933"/>
                  <a:ext cx="562934" cy="502092"/>
                </a:xfrm>
                <a:prstGeom prst="round2SameRect">
                  <a:avLst>
                    <a:gd name="adj1" fmla="val 41975"/>
                    <a:gd name="adj2" fmla="val 0"/>
                  </a:avLst>
                </a:prstGeom>
                <a:solidFill>
                  <a:srgbClr val="FF66CC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339" name="フリーフォーム 1338"/>
                <p:cNvSpPr/>
                <p:nvPr/>
              </p:nvSpPr>
              <p:spPr>
                <a:xfrm>
                  <a:off x="9106676" y="5490174"/>
                  <a:ext cx="604867" cy="526203"/>
                </a:xfrm>
                <a:custGeom>
                  <a:avLst/>
                  <a:gdLst>
                    <a:gd name="connsiteX0" fmla="*/ 141626 w 604867"/>
                    <a:gd name="connsiteY0" fmla="*/ 0 h 526203"/>
                    <a:gd name="connsiteX1" fmla="*/ 302434 w 604867"/>
                    <a:gd name="connsiteY1" fmla="*/ 456550 h 526203"/>
                    <a:gd name="connsiteX2" fmla="*/ 463242 w 604867"/>
                    <a:gd name="connsiteY2" fmla="*/ 1 h 526203"/>
                    <a:gd name="connsiteX3" fmla="*/ 476513 w 604867"/>
                    <a:gd name="connsiteY3" fmla="*/ 4120 h 526203"/>
                    <a:gd name="connsiteX4" fmla="*/ 604867 w 604867"/>
                    <a:gd name="connsiteY4" fmla="*/ 197761 h 526203"/>
                    <a:gd name="connsiteX5" fmla="*/ 604867 w 604867"/>
                    <a:gd name="connsiteY5" fmla="*/ 526203 h 526203"/>
                    <a:gd name="connsiteX6" fmla="*/ 0 w 604867"/>
                    <a:gd name="connsiteY6" fmla="*/ 526203 h 526203"/>
                    <a:gd name="connsiteX7" fmla="*/ 0 w 604867"/>
                    <a:gd name="connsiteY7" fmla="*/ 197761 h 526203"/>
                    <a:gd name="connsiteX8" fmla="*/ 128354 w 604867"/>
                    <a:gd name="connsiteY8" fmla="*/ 4120 h 5262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04867" h="526203">
                      <a:moveTo>
                        <a:pt x="141626" y="0"/>
                      </a:moveTo>
                      <a:lnTo>
                        <a:pt x="302434" y="456550"/>
                      </a:lnTo>
                      <a:lnTo>
                        <a:pt x="463242" y="1"/>
                      </a:lnTo>
                      <a:lnTo>
                        <a:pt x="476513" y="4120"/>
                      </a:lnTo>
                      <a:cubicBezTo>
                        <a:pt x="551942" y="36024"/>
                        <a:pt x="604867" y="110712"/>
                        <a:pt x="604867" y="197761"/>
                      </a:cubicBezTo>
                      <a:lnTo>
                        <a:pt x="604867" y="526203"/>
                      </a:lnTo>
                      <a:lnTo>
                        <a:pt x="0" y="526203"/>
                      </a:lnTo>
                      <a:lnTo>
                        <a:pt x="0" y="197761"/>
                      </a:lnTo>
                      <a:cubicBezTo>
                        <a:pt x="0" y="110712"/>
                        <a:pt x="52926" y="36024"/>
                        <a:pt x="128354" y="412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340" name="直角三角形 1339"/>
                <p:cNvSpPr/>
                <p:nvPr/>
              </p:nvSpPr>
              <p:spPr>
                <a:xfrm rot="5400000">
                  <a:off x="9243470" y="5481430"/>
                  <a:ext cx="166542" cy="149231"/>
                </a:xfrm>
                <a:prstGeom prst="rtTriangle">
                  <a:avLst/>
                </a:prstGeom>
                <a:solidFill>
                  <a:srgbClr val="FF66CC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341" name="直角三角形 1340"/>
                <p:cNvSpPr/>
                <p:nvPr/>
              </p:nvSpPr>
              <p:spPr>
                <a:xfrm rot="16200000" flipH="1">
                  <a:off x="9408207" y="5481430"/>
                  <a:ext cx="166542" cy="149231"/>
                </a:xfrm>
                <a:prstGeom prst="rtTriangle">
                  <a:avLst/>
                </a:prstGeom>
                <a:solidFill>
                  <a:srgbClr val="FF66CC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342" name="円/楕円 1341"/>
                <p:cNvSpPr/>
                <p:nvPr/>
              </p:nvSpPr>
              <p:spPr>
                <a:xfrm>
                  <a:off x="9188635" y="5007668"/>
                  <a:ext cx="136141" cy="179470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43" name="円/楕円 1342"/>
                <p:cNvSpPr/>
                <p:nvPr/>
              </p:nvSpPr>
              <p:spPr>
                <a:xfrm>
                  <a:off x="9209396" y="5078741"/>
                  <a:ext cx="94621" cy="97363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344" name="フリーフォーム 1343"/>
                <p:cNvSpPr/>
                <p:nvPr/>
              </p:nvSpPr>
              <p:spPr>
                <a:xfrm>
                  <a:off x="9193309" y="4993155"/>
                  <a:ext cx="126794" cy="71160"/>
                </a:xfrm>
                <a:custGeom>
                  <a:avLst/>
                  <a:gdLst>
                    <a:gd name="connsiteX0" fmla="*/ 57760 w 304206"/>
                    <a:gd name="connsiteY0" fmla="*/ 0 h 178653"/>
                    <a:gd name="connsiteX1" fmla="*/ 100474 w 304206"/>
                    <a:gd name="connsiteY1" fmla="*/ 28774 h 178653"/>
                    <a:gd name="connsiteX2" fmla="*/ 103539 w 304206"/>
                    <a:gd name="connsiteY2" fmla="*/ 26543 h 178653"/>
                    <a:gd name="connsiteX3" fmla="*/ 152103 w 304206"/>
                    <a:gd name="connsiteY3" fmla="*/ 15422 h 178653"/>
                    <a:gd name="connsiteX4" fmla="*/ 302586 w 304206"/>
                    <a:gd name="connsiteY4" fmla="*/ 166496 h 178653"/>
                    <a:gd name="connsiteX5" fmla="*/ 304206 w 304206"/>
                    <a:gd name="connsiteY5" fmla="*/ 178653 h 178653"/>
                    <a:gd name="connsiteX6" fmla="*/ 287175 w 304206"/>
                    <a:gd name="connsiteY6" fmla="*/ 145942 h 178653"/>
                    <a:gd name="connsiteX7" fmla="*/ 152103 w 304206"/>
                    <a:gd name="connsiteY7" fmla="*/ 73492 h 178653"/>
                    <a:gd name="connsiteX8" fmla="*/ 17033 w 304206"/>
                    <a:gd name="connsiteY8" fmla="*/ 145942 h 178653"/>
                    <a:gd name="connsiteX9" fmla="*/ 0 w 304206"/>
                    <a:gd name="connsiteY9" fmla="*/ 178653 h 178653"/>
                    <a:gd name="connsiteX10" fmla="*/ 1621 w 304206"/>
                    <a:gd name="connsiteY10" fmla="*/ 166496 h 178653"/>
                    <a:gd name="connsiteX11" fmla="*/ 24842 w 304206"/>
                    <a:gd name="connsiteY11" fmla="*/ 108529 h 178653"/>
                    <a:gd name="connsiteX12" fmla="*/ 8216 w 304206"/>
                    <a:gd name="connsiteY12" fmla="*/ 56904 h 178653"/>
                    <a:gd name="connsiteX13" fmla="*/ 49785 w 304206"/>
                    <a:gd name="connsiteY13" fmla="*/ 72815 h 178653"/>
                    <a:gd name="connsiteX14" fmla="*/ 60792 w 304206"/>
                    <a:gd name="connsiteY14" fmla="*/ 57667 h 178653"/>
                    <a:gd name="connsiteX15" fmla="*/ 61711 w 304206"/>
                    <a:gd name="connsiteY15" fmla="*/ 56998 h 1786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304206" h="178653">
                      <a:moveTo>
                        <a:pt x="57760" y="0"/>
                      </a:moveTo>
                      <a:lnTo>
                        <a:pt x="100474" y="28774"/>
                      </a:lnTo>
                      <a:lnTo>
                        <a:pt x="103539" y="26543"/>
                      </a:lnTo>
                      <a:cubicBezTo>
                        <a:pt x="118880" y="19316"/>
                        <a:pt x="135192" y="15422"/>
                        <a:pt x="152103" y="15422"/>
                      </a:cubicBezTo>
                      <a:cubicBezTo>
                        <a:pt x="219752" y="15422"/>
                        <a:pt x="277794" y="77717"/>
                        <a:pt x="302586" y="166496"/>
                      </a:cubicBezTo>
                      <a:lnTo>
                        <a:pt x="304206" y="178653"/>
                      </a:lnTo>
                      <a:lnTo>
                        <a:pt x="287175" y="145942"/>
                      </a:lnTo>
                      <a:cubicBezTo>
                        <a:pt x="252607" y="101179"/>
                        <a:pt x="204853" y="73492"/>
                        <a:pt x="152103" y="73492"/>
                      </a:cubicBezTo>
                      <a:cubicBezTo>
                        <a:pt x="99355" y="73492"/>
                        <a:pt x="51599" y="101179"/>
                        <a:pt x="17033" y="145942"/>
                      </a:cubicBezTo>
                      <a:lnTo>
                        <a:pt x="0" y="178653"/>
                      </a:lnTo>
                      <a:lnTo>
                        <a:pt x="1621" y="166496"/>
                      </a:lnTo>
                      <a:lnTo>
                        <a:pt x="24842" y="108529"/>
                      </a:lnTo>
                      <a:lnTo>
                        <a:pt x="8216" y="56904"/>
                      </a:lnTo>
                      <a:lnTo>
                        <a:pt x="49785" y="72815"/>
                      </a:lnTo>
                      <a:lnTo>
                        <a:pt x="60792" y="57667"/>
                      </a:lnTo>
                      <a:lnTo>
                        <a:pt x="61711" y="56998"/>
                      </a:ln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45" name="円/楕円 1344"/>
                <p:cNvSpPr/>
                <p:nvPr/>
              </p:nvSpPr>
              <p:spPr>
                <a:xfrm>
                  <a:off x="9225549" y="5092953"/>
                  <a:ext cx="62314" cy="64118"/>
                </a:xfrm>
                <a:prstGeom prst="ellipse">
                  <a:avLst/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346" name="円/楕円 1345"/>
                <p:cNvSpPr/>
                <p:nvPr/>
              </p:nvSpPr>
              <p:spPr>
                <a:xfrm>
                  <a:off x="9233903" y="5085484"/>
                  <a:ext cx="44305" cy="45589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347" name="円/楕円 1346"/>
                <p:cNvSpPr/>
                <p:nvPr/>
              </p:nvSpPr>
              <p:spPr>
                <a:xfrm flipV="1">
                  <a:off x="9224248" y="5129033"/>
                  <a:ext cx="28572" cy="27305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348" name="円/楕円 1347"/>
                <p:cNvSpPr/>
                <p:nvPr/>
              </p:nvSpPr>
              <p:spPr>
                <a:xfrm flipH="1">
                  <a:off x="9483326" y="5007668"/>
                  <a:ext cx="136141" cy="179470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49" name="円/楕円 1348"/>
                <p:cNvSpPr/>
                <p:nvPr/>
              </p:nvSpPr>
              <p:spPr>
                <a:xfrm flipH="1">
                  <a:off x="9504086" y="5078741"/>
                  <a:ext cx="94621" cy="97363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350" name="フリーフォーム 1349"/>
                <p:cNvSpPr/>
                <p:nvPr/>
              </p:nvSpPr>
              <p:spPr>
                <a:xfrm flipH="1">
                  <a:off x="9487999" y="4993155"/>
                  <a:ext cx="126794" cy="71160"/>
                </a:xfrm>
                <a:custGeom>
                  <a:avLst/>
                  <a:gdLst>
                    <a:gd name="connsiteX0" fmla="*/ 57760 w 304206"/>
                    <a:gd name="connsiteY0" fmla="*/ 0 h 178653"/>
                    <a:gd name="connsiteX1" fmla="*/ 100474 w 304206"/>
                    <a:gd name="connsiteY1" fmla="*/ 28774 h 178653"/>
                    <a:gd name="connsiteX2" fmla="*/ 103539 w 304206"/>
                    <a:gd name="connsiteY2" fmla="*/ 26543 h 178653"/>
                    <a:gd name="connsiteX3" fmla="*/ 152103 w 304206"/>
                    <a:gd name="connsiteY3" fmla="*/ 15422 h 178653"/>
                    <a:gd name="connsiteX4" fmla="*/ 302586 w 304206"/>
                    <a:gd name="connsiteY4" fmla="*/ 166496 h 178653"/>
                    <a:gd name="connsiteX5" fmla="*/ 304206 w 304206"/>
                    <a:gd name="connsiteY5" fmla="*/ 178653 h 178653"/>
                    <a:gd name="connsiteX6" fmla="*/ 287175 w 304206"/>
                    <a:gd name="connsiteY6" fmla="*/ 145942 h 178653"/>
                    <a:gd name="connsiteX7" fmla="*/ 152103 w 304206"/>
                    <a:gd name="connsiteY7" fmla="*/ 73492 h 178653"/>
                    <a:gd name="connsiteX8" fmla="*/ 17033 w 304206"/>
                    <a:gd name="connsiteY8" fmla="*/ 145942 h 178653"/>
                    <a:gd name="connsiteX9" fmla="*/ 0 w 304206"/>
                    <a:gd name="connsiteY9" fmla="*/ 178653 h 178653"/>
                    <a:gd name="connsiteX10" fmla="*/ 1621 w 304206"/>
                    <a:gd name="connsiteY10" fmla="*/ 166496 h 178653"/>
                    <a:gd name="connsiteX11" fmla="*/ 24842 w 304206"/>
                    <a:gd name="connsiteY11" fmla="*/ 108529 h 178653"/>
                    <a:gd name="connsiteX12" fmla="*/ 8216 w 304206"/>
                    <a:gd name="connsiteY12" fmla="*/ 56904 h 178653"/>
                    <a:gd name="connsiteX13" fmla="*/ 49785 w 304206"/>
                    <a:gd name="connsiteY13" fmla="*/ 72815 h 178653"/>
                    <a:gd name="connsiteX14" fmla="*/ 60792 w 304206"/>
                    <a:gd name="connsiteY14" fmla="*/ 57667 h 178653"/>
                    <a:gd name="connsiteX15" fmla="*/ 61711 w 304206"/>
                    <a:gd name="connsiteY15" fmla="*/ 56998 h 1786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304206" h="178653">
                      <a:moveTo>
                        <a:pt x="57760" y="0"/>
                      </a:moveTo>
                      <a:lnTo>
                        <a:pt x="100474" y="28774"/>
                      </a:lnTo>
                      <a:lnTo>
                        <a:pt x="103539" y="26543"/>
                      </a:lnTo>
                      <a:cubicBezTo>
                        <a:pt x="118880" y="19316"/>
                        <a:pt x="135192" y="15422"/>
                        <a:pt x="152103" y="15422"/>
                      </a:cubicBezTo>
                      <a:cubicBezTo>
                        <a:pt x="219752" y="15422"/>
                        <a:pt x="277794" y="77717"/>
                        <a:pt x="302586" y="166496"/>
                      </a:cubicBezTo>
                      <a:lnTo>
                        <a:pt x="304206" y="178653"/>
                      </a:lnTo>
                      <a:lnTo>
                        <a:pt x="287175" y="145942"/>
                      </a:lnTo>
                      <a:cubicBezTo>
                        <a:pt x="252607" y="101179"/>
                        <a:pt x="204853" y="73492"/>
                        <a:pt x="152103" y="73492"/>
                      </a:cubicBezTo>
                      <a:cubicBezTo>
                        <a:pt x="99355" y="73492"/>
                        <a:pt x="51599" y="101179"/>
                        <a:pt x="17033" y="145942"/>
                      </a:cubicBezTo>
                      <a:lnTo>
                        <a:pt x="0" y="178653"/>
                      </a:lnTo>
                      <a:lnTo>
                        <a:pt x="1621" y="166496"/>
                      </a:lnTo>
                      <a:lnTo>
                        <a:pt x="24842" y="108529"/>
                      </a:lnTo>
                      <a:lnTo>
                        <a:pt x="8216" y="56904"/>
                      </a:lnTo>
                      <a:lnTo>
                        <a:pt x="49785" y="72815"/>
                      </a:lnTo>
                      <a:lnTo>
                        <a:pt x="60792" y="57667"/>
                      </a:lnTo>
                      <a:lnTo>
                        <a:pt x="61711" y="56998"/>
                      </a:ln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51" name="円/楕円 1350"/>
                <p:cNvSpPr/>
                <p:nvPr/>
              </p:nvSpPr>
              <p:spPr>
                <a:xfrm flipH="1">
                  <a:off x="9520239" y="5092953"/>
                  <a:ext cx="62314" cy="64118"/>
                </a:xfrm>
                <a:prstGeom prst="ellipse">
                  <a:avLst/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352" name="円/楕円 1351"/>
                <p:cNvSpPr/>
                <p:nvPr/>
              </p:nvSpPr>
              <p:spPr>
                <a:xfrm flipH="1">
                  <a:off x="9529894" y="5085484"/>
                  <a:ext cx="44305" cy="45589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353" name="円/楕円 1352"/>
                <p:cNvSpPr/>
                <p:nvPr/>
              </p:nvSpPr>
              <p:spPr>
                <a:xfrm flipH="1" flipV="1">
                  <a:off x="9555282" y="5129033"/>
                  <a:ext cx="28572" cy="27305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354" name="月 316"/>
                <p:cNvSpPr/>
                <p:nvPr/>
              </p:nvSpPr>
              <p:spPr>
                <a:xfrm rot="5400000">
                  <a:off x="9226772" y="4891692"/>
                  <a:ext cx="45719" cy="177147"/>
                </a:xfrm>
                <a:custGeom>
                  <a:avLst/>
                  <a:gdLst>
                    <a:gd name="connsiteX0" fmla="*/ 45719 w 45719"/>
                    <a:gd name="connsiteY0" fmla="*/ 182762 h 182762"/>
                    <a:gd name="connsiteX1" fmla="*/ 0 w 45719"/>
                    <a:gd name="connsiteY1" fmla="*/ 91381 h 182762"/>
                    <a:gd name="connsiteX2" fmla="*/ 45719 w 45719"/>
                    <a:gd name="connsiteY2" fmla="*/ 0 h 182762"/>
                    <a:gd name="connsiteX3" fmla="*/ 13270 w 45719"/>
                    <a:gd name="connsiteY3" fmla="*/ 91381 h 182762"/>
                    <a:gd name="connsiteX4" fmla="*/ 45719 w 45719"/>
                    <a:gd name="connsiteY4" fmla="*/ 182762 h 182762"/>
                    <a:gd name="connsiteX0" fmla="*/ 45719 w 46081"/>
                    <a:gd name="connsiteY0" fmla="*/ 182762 h 187468"/>
                    <a:gd name="connsiteX1" fmla="*/ 0 w 46081"/>
                    <a:gd name="connsiteY1" fmla="*/ 91381 h 187468"/>
                    <a:gd name="connsiteX2" fmla="*/ 45719 w 46081"/>
                    <a:gd name="connsiteY2" fmla="*/ 0 h 187468"/>
                    <a:gd name="connsiteX3" fmla="*/ 13270 w 46081"/>
                    <a:gd name="connsiteY3" fmla="*/ 91381 h 187468"/>
                    <a:gd name="connsiteX4" fmla="*/ 45719 w 46081"/>
                    <a:gd name="connsiteY4" fmla="*/ 182762 h 187468"/>
                    <a:gd name="connsiteX0" fmla="*/ 45719 w 46362"/>
                    <a:gd name="connsiteY0" fmla="*/ 182762 h 183687"/>
                    <a:gd name="connsiteX1" fmla="*/ 0 w 46362"/>
                    <a:gd name="connsiteY1" fmla="*/ 91381 h 183687"/>
                    <a:gd name="connsiteX2" fmla="*/ 45719 w 46362"/>
                    <a:gd name="connsiteY2" fmla="*/ 0 h 183687"/>
                    <a:gd name="connsiteX3" fmla="*/ 13270 w 46362"/>
                    <a:gd name="connsiteY3" fmla="*/ 91381 h 183687"/>
                    <a:gd name="connsiteX4" fmla="*/ 45719 w 46362"/>
                    <a:gd name="connsiteY4" fmla="*/ 182762 h 183687"/>
                    <a:gd name="connsiteX0" fmla="*/ 45719 w 46391"/>
                    <a:gd name="connsiteY0" fmla="*/ 183470 h 184395"/>
                    <a:gd name="connsiteX1" fmla="*/ 0 w 46391"/>
                    <a:gd name="connsiteY1" fmla="*/ 92089 h 184395"/>
                    <a:gd name="connsiteX2" fmla="*/ 45719 w 46391"/>
                    <a:gd name="connsiteY2" fmla="*/ 708 h 184395"/>
                    <a:gd name="connsiteX3" fmla="*/ 13270 w 46391"/>
                    <a:gd name="connsiteY3" fmla="*/ 92089 h 184395"/>
                    <a:gd name="connsiteX4" fmla="*/ 45719 w 46391"/>
                    <a:gd name="connsiteY4" fmla="*/ 183470 h 184395"/>
                    <a:gd name="connsiteX0" fmla="*/ 45719 w 46441"/>
                    <a:gd name="connsiteY0" fmla="*/ 183470 h 184395"/>
                    <a:gd name="connsiteX1" fmla="*/ 0 w 46441"/>
                    <a:gd name="connsiteY1" fmla="*/ 92089 h 184395"/>
                    <a:gd name="connsiteX2" fmla="*/ 45719 w 46441"/>
                    <a:gd name="connsiteY2" fmla="*/ 708 h 184395"/>
                    <a:gd name="connsiteX3" fmla="*/ 13270 w 46441"/>
                    <a:gd name="connsiteY3" fmla="*/ 92089 h 184395"/>
                    <a:gd name="connsiteX4" fmla="*/ 45719 w 46441"/>
                    <a:gd name="connsiteY4" fmla="*/ 183470 h 184395"/>
                    <a:gd name="connsiteX0" fmla="*/ 45719 w 46441"/>
                    <a:gd name="connsiteY0" fmla="*/ 184037 h 185644"/>
                    <a:gd name="connsiteX1" fmla="*/ 0 w 46441"/>
                    <a:gd name="connsiteY1" fmla="*/ 92656 h 185644"/>
                    <a:gd name="connsiteX2" fmla="*/ 45719 w 46441"/>
                    <a:gd name="connsiteY2" fmla="*/ 1275 h 185644"/>
                    <a:gd name="connsiteX3" fmla="*/ 13270 w 46441"/>
                    <a:gd name="connsiteY3" fmla="*/ 92656 h 185644"/>
                    <a:gd name="connsiteX4" fmla="*/ 45719 w 46441"/>
                    <a:gd name="connsiteY4" fmla="*/ 184037 h 185644"/>
                    <a:gd name="connsiteX0" fmla="*/ 45719 w 46399"/>
                    <a:gd name="connsiteY0" fmla="*/ 184037 h 185644"/>
                    <a:gd name="connsiteX1" fmla="*/ 0 w 46399"/>
                    <a:gd name="connsiteY1" fmla="*/ 92656 h 185644"/>
                    <a:gd name="connsiteX2" fmla="*/ 45719 w 46399"/>
                    <a:gd name="connsiteY2" fmla="*/ 1275 h 185644"/>
                    <a:gd name="connsiteX3" fmla="*/ 13270 w 46399"/>
                    <a:gd name="connsiteY3" fmla="*/ 92656 h 185644"/>
                    <a:gd name="connsiteX4" fmla="*/ 45719 w 46399"/>
                    <a:gd name="connsiteY4" fmla="*/ 184037 h 185644"/>
                    <a:gd name="connsiteX0" fmla="*/ 45719 w 46399"/>
                    <a:gd name="connsiteY0" fmla="*/ 184037 h 184841"/>
                    <a:gd name="connsiteX1" fmla="*/ 0 w 46399"/>
                    <a:gd name="connsiteY1" fmla="*/ 92656 h 184841"/>
                    <a:gd name="connsiteX2" fmla="*/ 45719 w 46399"/>
                    <a:gd name="connsiteY2" fmla="*/ 1275 h 184841"/>
                    <a:gd name="connsiteX3" fmla="*/ 13270 w 46399"/>
                    <a:gd name="connsiteY3" fmla="*/ 92656 h 184841"/>
                    <a:gd name="connsiteX4" fmla="*/ 45719 w 46399"/>
                    <a:gd name="connsiteY4" fmla="*/ 184037 h 184841"/>
                    <a:gd name="connsiteX0" fmla="*/ 45719 w 46053"/>
                    <a:gd name="connsiteY0" fmla="*/ 183466 h 184270"/>
                    <a:gd name="connsiteX1" fmla="*/ 0 w 46053"/>
                    <a:gd name="connsiteY1" fmla="*/ 92085 h 184270"/>
                    <a:gd name="connsiteX2" fmla="*/ 45719 w 46053"/>
                    <a:gd name="connsiteY2" fmla="*/ 704 h 184270"/>
                    <a:gd name="connsiteX3" fmla="*/ 13270 w 46053"/>
                    <a:gd name="connsiteY3" fmla="*/ 92085 h 184270"/>
                    <a:gd name="connsiteX4" fmla="*/ 45719 w 46053"/>
                    <a:gd name="connsiteY4" fmla="*/ 183466 h 1842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6053" h="184270">
                      <a:moveTo>
                        <a:pt x="45719" y="183466"/>
                      </a:moveTo>
                      <a:cubicBezTo>
                        <a:pt x="41497" y="188789"/>
                        <a:pt x="0" y="168747"/>
                        <a:pt x="0" y="92085"/>
                      </a:cubicBezTo>
                      <a:cubicBezTo>
                        <a:pt x="0" y="15423"/>
                        <a:pt x="41772" y="-4190"/>
                        <a:pt x="45719" y="704"/>
                      </a:cubicBezTo>
                      <a:cubicBezTo>
                        <a:pt x="49666" y="5598"/>
                        <a:pt x="13756" y="23769"/>
                        <a:pt x="13270" y="92085"/>
                      </a:cubicBezTo>
                      <a:cubicBezTo>
                        <a:pt x="12784" y="160401"/>
                        <a:pt x="49941" y="178143"/>
                        <a:pt x="45719" y="183466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355" name="月 316"/>
                <p:cNvSpPr/>
                <p:nvPr/>
              </p:nvSpPr>
              <p:spPr>
                <a:xfrm rot="5400000">
                  <a:off x="9533953" y="4891692"/>
                  <a:ext cx="45719" cy="177147"/>
                </a:xfrm>
                <a:custGeom>
                  <a:avLst/>
                  <a:gdLst>
                    <a:gd name="connsiteX0" fmla="*/ 45719 w 45719"/>
                    <a:gd name="connsiteY0" fmla="*/ 182762 h 182762"/>
                    <a:gd name="connsiteX1" fmla="*/ 0 w 45719"/>
                    <a:gd name="connsiteY1" fmla="*/ 91381 h 182762"/>
                    <a:gd name="connsiteX2" fmla="*/ 45719 w 45719"/>
                    <a:gd name="connsiteY2" fmla="*/ 0 h 182762"/>
                    <a:gd name="connsiteX3" fmla="*/ 13270 w 45719"/>
                    <a:gd name="connsiteY3" fmla="*/ 91381 h 182762"/>
                    <a:gd name="connsiteX4" fmla="*/ 45719 w 45719"/>
                    <a:gd name="connsiteY4" fmla="*/ 182762 h 182762"/>
                    <a:gd name="connsiteX0" fmla="*/ 45719 w 46081"/>
                    <a:gd name="connsiteY0" fmla="*/ 182762 h 187468"/>
                    <a:gd name="connsiteX1" fmla="*/ 0 w 46081"/>
                    <a:gd name="connsiteY1" fmla="*/ 91381 h 187468"/>
                    <a:gd name="connsiteX2" fmla="*/ 45719 w 46081"/>
                    <a:gd name="connsiteY2" fmla="*/ 0 h 187468"/>
                    <a:gd name="connsiteX3" fmla="*/ 13270 w 46081"/>
                    <a:gd name="connsiteY3" fmla="*/ 91381 h 187468"/>
                    <a:gd name="connsiteX4" fmla="*/ 45719 w 46081"/>
                    <a:gd name="connsiteY4" fmla="*/ 182762 h 187468"/>
                    <a:gd name="connsiteX0" fmla="*/ 45719 w 46362"/>
                    <a:gd name="connsiteY0" fmla="*/ 182762 h 183687"/>
                    <a:gd name="connsiteX1" fmla="*/ 0 w 46362"/>
                    <a:gd name="connsiteY1" fmla="*/ 91381 h 183687"/>
                    <a:gd name="connsiteX2" fmla="*/ 45719 w 46362"/>
                    <a:gd name="connsiteY2" fmla="*/ 0 h 183687"/>
                    <a:gd name="connsiteX3" fmla="*/ 13270 w 46362"/>
                    <a:gd name="connsiteY3" fmla="*/ 91381 h 183687"/>
                    <a:gd name="connsiteX4" fmla="*/ 45719 w 46362"/>
                    <a:gd name="connsiteY4" fmla="*/ 182762 h 183687"/>
                    <a:gd name="connsiteX0" fmla="*/ 45719 w 46391"/>
                    <a:gd name="connsiteY0" fmla="*/ 183470 h 184395"/>
                    <a:gd name="connsiteX1" fmla="*/ 0 w 46391"/>
                    <a:gd name="connsiteY1" fmla="*/ 92089 h 184395"/>
                    <a:gd name="connsiteX2" fmla="*/ 45719 w 46391"/>
                    <a:gd name="connsiteY2" fmla="*/ 708 h 184395"/>
                    <a:gd name="connsiteX3" fmla="*/ 13270 w 46391"/>
                    <a:gd name="connsiteY3" fmla="*/ 92089 h 184395"/>
                    <a:gd name="connsiteX4" fmla="*/ 45719 w 46391"/>
                    <a:gd name="connsiteY4" fmla="*/ 183470 h 184395"/>
                    <a:gd name="connsiteX0" fmla="*/ 45719 w 46441"/>
                    <a:gd name="connsiteY0" fmla="*/ 183470 h 184395"/>
                    <a:gd name="connsiteX1" fmla="*/ 0 w 46441"/>
                    <a:gd name="connsiteY1" fmla="*/ 92089 h 184395"/>
                    <a:gd name="connsiteX2" fmla="*/ 45719 w 46441"/>
                    <a:gd name="connsiteY2" fmla="*/ 708 h 184395"/>
                    <a:gd name="connsiteX3" fmla="*/ 13270 w 46441"/>
                    <a:gd name="connsiteY3" fmla="*/ 92089 h 184395"/>
                    <a:gd name="connsiteX4" fmla="*/ 45719 w 46441"/>
                    <a:gd name="connsiteY4" fmla="*/ 183470 h 184395"/>
                    <a:gd name="connsiteX0" fmla="*/ 45719 w 46441"/>
                    <a:gd name="connsiteY0" fmla="*/ 184037 h 185644"/>
                    <a:gd name="connsiteX1" fmla="*/ 0 w 46441"/>
                    <a:gd name="connsiteY1" fmla="*/ 92656 h 185644"/>
                    <a:gd name="connsiteX2" fmla="*/ 45719 w 46441"/>
                    <a:gd name="connsiteY2" fmla="*/ 1275 h 185644"/>
                    <a:gd name="connsiteX3" fmla="*/ 13270 w 46441"/>
                    <a:gd name="connsiteY3" fmla="*/ 92656 h 185644"/>
                    <a:gd name="connsiteX4" fmla="*/ 45719 w 46441"/>
                    <a:gd name="connsiteY4" fmla="*/ 184037 h 185644"/>
                    <a:gd name="connsiteX0" fmla="*/ 45719 w 46399"/>
                    <a:gd name="connsiteY0" fmla="*/ 184037 h 185644"/>
                    <a:gd name="connsiteX1" fmla="*/ 0 w 46399"/>
                    <a:gd name="connsiteY1" fmla="*/ 92656 h 185644"/>
                    <a:gd name="connsiteX2" fmla="*/ 45719 w 46399"/>
                    <a:gd name="connsiteY2" fmla="*/ 1275 h 185644"/>
                    <a:gd name="connsiteX3" fmla="*/ 13270 w 46399"/>
                    <a:gd name="connsiteY3" fmla="*/ 92656 h 185644"/>
                    <a:gd name="connsiteX4" fmla="*/ 45719 w 46399"/>
                    <a:gd name="connsiteY4" fmla="*/ 184037 h 185644"/>
                    <a:gd name="connsiteX0" fmla="*/ 45719 w 46399"/>
                    <a:gd name="connsiteY0" fmla="*/ 184037 h 184841"/>
                    <a:gd name="connsiteX1" fmla="*/ 0 w 46399"/>
                    <a:gd name="connsiteY1" fmla="*/ 92656 h 184841"/>
                    <a:gd name="connsiteX2" fmla="*/ 45719 w 46399"/>
                    <a:gd name="connsiteY2" fmla="*/ 1275 h 184841"/>
                    <a:gd name="connsiteX3" fmla="*/ 13270 w 46399"/>
                    <a:gd name="connsiteY3" fmla="*/ 92656 h 184841"/>
                    <a:gd name="connsiteX4" fmla="*/ 45719 w 46399"/>
                    <a:gd name="connsiteY4" fmla="*/ 184037 h 184841"/>
                    <a:gd name="connsiteX0" fmla="*/ 45719 w 46053"/>
                    <a:gd name="connsiteY0" fmla="*/ 183466 h 184270"/>
                    <a:gd name="connsiteX1" fmla="*/ 0 w 46053"/>
                    <a:gd name="connsiteY1" fmla="*/ 92085 h 184270"/>
                    <a:gd name="connsiteX2" fmla="*/ 45719 w 46053"/>
                    <a:gd name="connsiteY2" fmla="*/ 704 h 184270"/>
                    <a:gd name="connsiteX3" fmla="*/ 13270 w 46053"/>
                    <a:gd name="connsiteY3" fmla="*/ 92085 h 184270"/>
                    <a:gd name="connsiteX4" fmla="*/ 45719 w 46053"/>
                    <a:gd name="connsiteY4" fmla="*/ 183466 h 1842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6053" h="184270">
                      <a:moveTo>
                        <a:pt x="45719" y="183466"/>
                      </a:moveTo>
                      <a:cubicBezTo>
                        <a:pt x="41497" y="188789"/>
                        <a:pt x="0" y="168747"/>
                        <a:pt x="0" y="92085"/>
                      </a:cubicBezTo>
                      <a:cubicBezTo>
                        <a:pt x="0" y="15423"/>
                        <a:pt x="41772" y="-4190"/>
                        <a:pt x="45719" y="704"/>
                      </a:cubicBezTo>
                      <a:cubicBezTo>
                        <a:pt x="49666" y="5598"/>
                        <a:pt x="13756" y="23769"/>
                        <a:pt x="13270" y="92085"/>
                      </a:cubicBezTo>
                      <a:cubicBezTo>
                        <a:pt x="12784" y="160401"/>
                        <a:pt x="49941" y="178143"/>
                        <a:pt x="45719" y="183466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356" name="円/楕円 4"/>
                <p:cNvSpPr/>
                <p:nvPr/>
              </p:nvSpPr>
              <p:spPr>
                <a:xfrm>
                  <a:off x="9334093" y="5313020"/>
                  <a:ext cx="148210" cy="4571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4934" h="36810">
                      <a:moveTo>
                        <a:pt x="0" y="0"/>
                      </a:moveTo>
                      <a:cubicBezTo>
                        <a:pt x="27202" y="6486"/>
                        <a:pt x="60957" y="9752"/>
                        <a:pt x="97467" y="9752"/>
                      </a:cubicBezTo>
                      <a:cubicBezTo>
                        <a:pt x="133977" y="9752"/>
                        <a:pt x="167732" y="6486"/>
                        <a:pt x="194934" y="0"/>
                      </a:cubicBezTo>
                      <a:cubicBezTo>
                        <a:pt x="186588" y="21408"/>
                        <a:pt x="146006" y="36810"/>
                        <a:pt x="97467" y="36810"/>
                      </a:cubicBezTo>
                      <a:cubicBezTo>
                        <a:pt x="48928" y="36810"/>
                        <a:pt x="8346" y="21408"/>
                        <a:pt x="0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1316" name="グループ化 1315"/>
              <p:cNvGrpSpPr/>
              <p:nvPr/>
            </p:nvGrpSpPr>
            <p:grpSpPr>
              <a:xfrm>
                <a:off x="9049811" y="5601481"/>
                <a:ext cx="714865" cy="432114"/>
                <a:chOff x="4613406" y="5385927"/>
                <a:chExt cx="1327436" cy="800383"/>
              </a:xfrm>
            </p:grpSpPr>
            <p:sp>
              <p:nvSpPr>
                <p:cNvPr id="1317" name="角丸四角形 177"/>
                <p:cNvSpPr/>
                <p:nvPr/>
              </p:nvSpPr>
              <p:spPr>
                <a:xfrm rot="17454214" flipV="1">
                  <a:off x="4380949" y="5618384"/>
                  <a:ext cx="800381" cy="335468"/>
                </a:xfrm>
                <a:custGeom>
                  <a:avLst/>
                  <a:gdLst>
                    <a:gd name="connsiteX0" fmla="*/ 0 w 968115"/>
                    <a:gd name="connsiteY0" fmla="*/ 167734 h 335468"/>
                    <a:gd name="connsiteX1" fmla="*/ 167734 w 968115"/>
                    <a:gd name="connsiteY1" fmla="*/ 0 h 335468"/>
                    <a:gd name="connsiteX2" fmla="*/ 800381 w 968115"/>
                    <a:gd name="connsiteY2" fmla="*/ 0 h 335468"/>
                    <a:gd name="connsiteX3" fmla="*/ 968115 w 968115"/>
                    <a:gd name="connsiteY3" fmla="*/ 167734 h 335468"/>
                    <a:gd name="connsiteX4" fmla="*/ 968115 w 968115"/>
                    <a:gd name="connsiteY4" fmla="*/ 167734 h 335468"/>
                    <a:gd name="connsiteX5" fmla="*/ 800381 w 968115"/>
                    <a:gd name="connsiteY5" fmla="*/ 335468 h 335468"/>
                    <a:gd name="connsiteX6" fmla="*/ 167734 w 968115"/>
                    <a:gd name="connsiteY6" fmla="*/ 335468 h 335468"/>
                    <a:gd name="connsiteX7" fmla="*/ 0 w 968115"/>
                    <a:gd name="connsiteY7" fmla="*/ 167734 h 335468"/>
                    <a:gd name="connsiteX0" fmla="*/ 968115 w 1059555"/>
                    <a:gd name="connsiteY0" fmla="*/ 167734 h 335468"/>
                    <a:gd name="connsiteX1" fmla="*/ 800381 w 1059555"/>
                    <a:gd name="connsiteY1" fmla="*/ 335468 h 335468"/>
                    <a:gd name="connsiteX2" fmla="*/ 167734 w 1059555"/>
                    <a:gd name="connsiteY2" fmla="*/ 335468 h 335468"/>
                    <a:gd name="connsiteX3" fmla="*/ 0 w 1059555"/>
                    <a:gd name="connsiteY3" fmla="*/ 167734 h 335468"/>
                    <a:gd name="connsiteX4" fmla="*/ 167734 w 1059555"/>
                    <a:gd name="connsiteY4" fmla="*/ 0 h 335468"/>
                    <a:gd name="connsiteX5" fmla="*/ 800381 w 1059555"/>
                    <a:gd name="connsiteY5" fmla="*/ 0 h 335468"/>
                    <a:gd name="connsiteX6" fmla="*/ 968115 w 1059555"/>
                    <a:gd name="connsiteY6" fmla="*/ 167734 h 335468"/>
                    <a:gd name="connsiteX7" fmla="*/ 1059555 w 1059555"/>
                    <a:gd name="connsiteY7" fmla="*/ 259174 h 335468"/>
                    <a:gd name="connsiteX0" fmla="*/ 968115 w 1059555"/>
                    <a:gd name="connsiteY0" fmla="*/ 167734 h 335468"/>
                    <a:gd name="connsiteX1" fmla="*/ 800381 w 1059555"/>
                    <a:gd name="connsiteY1" fmla="*/ 335468 h 335468"/>
                    <a:gd name="connsiteX2" fmla="*/ 167734 w 1059555"/>
                    <a:gd name="connsiteY2" fmla="*/ 335468 h 335468"/>
                    <a:gd name="connsiteX3" fmla="*/ 0 w 1059555"/>
                    <a:gd name="connsiteY3" fmla="*/ 167734 h 335468"/>
                    <a:gd name="connsiteX4" fmla="*/ 167734 w 1059555"/>
                    <a:gd name="connsiteY4" fmla="*/ 0 h 335468"/>
                    <a:gd name="connsiteX5" fmla="*/ 800381 w 1059555"/>
                    <a:gd name="connsiteY5" fmla="*/ 0 h 335468"/>
                    <a:gd name="connsiteX6" fmla="*/ 1059555 w 1059555"/>
                    <a:gd name="connsiteY6" fmla="*/ 259174 h 335468"/>
                    <a:gd name="connsiteX0" fmla="*/ 968115 w 968115"/>
                    <a:gd name="connsiteY0" fmla="*/ 167734 h 335468"/>
                    <a:gd name="connsiteX1" fmla="*/ 800381 w 968115"/>
                    <a:gd name="connsiteY1" fmla="*/ 335468 h 335468"/>
                    <a:gd name="connsiteX2" fmla="*/ 167734 w 968115"/>
                    <a:gd name="connsiteY2" fmla="*/ 335468 h 335468"/>
                    <a:gd name="connsiteX3" fmla="*/ 0 w 968115"/>
                    <a:gd name="connsiteY3" fmla="*/ 167734 h 335468"/>
                    <a:gd name="connsiteX4" fmla="*/ 167734 w 968115"/>
                    <a:gd name="connsiteY4" fmla="*/ 0 h 335468"/>
                    <a:gd name="connsiteX5" fmla="*/ 800381 w 968115"/>
                    <a:gd name="connsiteY5" fmla="*/ 0 h 335468"/>
                    <a:gd name="connsiteX0" fmla="*/ 800381 w 800381"/>
                    <a:gd name="connsiteY0" fmla="*/ 335468 h 335468"/>
                    <a:gd name="connsiteX1" fmla="*/ 167734 w 800381"/>
                    <a:gd name="connsiteY1" fmla="*/ 335468 h 335468"/>
                    <a:gd name="connsiteX2" fmla="*/ 0 w 800381"/>
                    <a:gd name="connsiteY2" fmla="*/ 167734 h 335468"/>
                    <a:gd name="connsiteX3" fmla="*/ 167734 w 800381"/>
                    <a:gd name="connsiteY3" fmla="*/ 0 h 335468"/>
                    <a:gd name="connsiteX4" fmla="*/ 800381 w 800381"/>
                    <a:gd name="connsiteY4" fmla="*/ 0 h 335468"/>
                    <a:gd name="connsiteX0" fmla="*/ 800381 w 800381"/>
                    <a:gd name="connsiteY0" fmla="*/ 335468 h 335468"/>
                    <a:gd name="connsiteX1" fmla="*/ 167734 w 800381"/>
                    <a:gd name="connsiteY1" fmla="*/ 335468 h 335468"/>
                    <a:gd name="connsiteX2" fmla="*/ 0 w 800381"/>
                    <a:gd name="connsiteY2" fmla="*/ 167734 h 335468"/>
                    <a:gd name="connsiteX3" fmla="*/ 167734 w 800381"/>
                    <a:gd name="connsiteY3" fmla="*/ 0 h 3354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00381" h="335468">
                      <a:moveTo>
                        <a:pt x="800381" y="335468"/>
                      </a:moveTo>
                      <a:lnTo>
                        <a:pt x="167734" y="335468"/>
                      </a:lnTo>
                      <a:cubicBezTo>
                        <a:pt x="75097" y="335468"/>
                        <a:pt x="0" y="260371"/>
                        <a:pt x="0" y="167734"/>
                      </a:cubicBezTo>
                      <a:cubicBezTo>
                        <a:pt x="0" y="75097"/>
                        <a:pt x="75097" y="0"/>
                        <a:pt x="167734" y="0"/>
                      </a:cubicBezTo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318" name="角丸四角形 177"/>
                <p:cNvSpPr/>
                <p:nvPr/>
              </p:nvSpPr>
              <p:spPr>
                <a:xfrm rot="4145786" flipH="1" flipV="1">
                  <a:off x="5372918" y="5618385"/>
                  <a:ext cx="800380" cy="335469"/>
                </a:xfrm>
                <a:custGeom>
                  <a:avLst/>
                  <a:gdLst>
                    <a:gd name="connsiteX0" fmla="*/ 0 w 968115"/>
                    <a:gd name="connsiteY0" fmla="*/ 167734 h 335468"/>
                    <a:gd name="connsiteX1" fmla="*/ 167734 w 968115"/>
                    <a:gd name="connsiteY1" fmla="*/ 0 h 335468"/>
                    <a:gd name="connsiteX2" fmla="*/ 800381 w 968115"/>
                    <a:gd name="connsiteY2" fmla="*/ 0 h 335468"/>
                    <a:gd name="connsiteX3" fmla="*/ 968115 w 968115"/>
                    <a:gd name="connsiteY3" fmla="*/ 167734 h 335468"/>
                    <a:gd name="connsiteX4" fmla="*/ 968115 w 968115"/>
                    <a:gd name="connsiteY4" fmla="*/ 167734 h 335468"/>
                    <a:gd name="connsiteX5" fmla="*/ 800381 w 968115"/>
                    <a:gd name="connsiteY5" fmla="*/ 335468 h 335468"/>
                    <a:gd name="connsiteX6" fmla="*/ 167734 w 968115"/>
                    <a:gd name="connsiteY6" fmla="*/ 335468 h 335468"/>
                    <a:gd name="connsiteX7" fmla="*/ 0 w 968115"/>
                    <a:gd name="connsiteY7" fmla="*/ 167734 h 335468"/>
                    <a:gd name="connsiteX0" fmla="*/ 968115 w 1059555"/>
                    <a:gd name="connsiteY0" fmla="*/ 167734 h 335468"/>
                    <a:gd name="connsiteX1" fmla="*/ 800381 w 1059555"/>
                    <a:gd name="connsiteY1" fmla="*/ 335468 h 335468"/>
                    <a:gd name="connsiteX2" fmla="*/ 167734 w 1059555"/>
                    <a:gd name="connsiteY2" fmla="*/ 335468 h 335468"/>
                    <a:gd name="connsiteX3" fmla="*/ 0 w 1059555"/>
                    <a:gd name="connsiteY3" fmla="*/ 167734 h 335468"/>
                    <a:gd name="connsiteX4" fmla="*/ 167734 w 1059555"/>
                    <a:gd name="connsiteY4" fmla="*/ 0 h 335468"/>
                    <a:gd name="connsiteX5" fmla="*/ 800381 w 1059555"/>
                    <a:gd name="connsiteY5" fmla="*/ 0 h 335468"/>
                    <a:gd name="connsiteX6" fmla="*/ 968115 w 1059555"/>
                    <a:gd name="connsiteY6" fmla="*/ 167734 h 335468"/>
                    <a:gd name="connsiteX7" fmla="*/ 1059555 w 1059555"/>
                    <a:gd name="connsiteY7" fmla="*/ 259174 h 335468"/>
                    <a:gd name="connsiteX0" fmla="*/ 968115 w 1059555"/>
                    <a:gd name="connsiteY0" fmla="*/ 167734 h 335468"/>
                    <a:gd name="connsiteX1" fmla="*/ 800381 w 1059555"/>
                    <a:gd name="connsiteY1" fmla="*/ 335468 h 335468"/>
                    <a:gd name="connsiteX2" fmla="*/ 167734 w 1059555"/>
                    <a:gd name="connsiteY2" fmla="*/ 335468 h 335468"/>
                    <a:gd name="connsiteX3" fmla="*/ 0 w 1059555"/>
                    <a:gd name="connsiteY3" fmla="*/ 167734 h 335468"/>
                    <a:gd name="connsiteX4" fmla="*/ 167734 w 1059555"/>
                    <a:gd name="connsiteY4" fmla="*/ 0 h 335468"/>
                    <a:gd name="connsiteX5" fmla="*/ 800381 w 1059555"/>
                    <a:gd name="connsiteY5" fmla="*/ 0 h 335468"/>
                    <a:gd name="connsiteX6" fmla="*/ 1059555 w 1059555"/>
                    <a:gd name="connsiteY6" fmla="*/ 259174 h 335468"/>
                    <a:gd name="connsiteX0" fmla="*/ 968115 w 968115"/>
                    <a:gd name="connsiteY0" fmla="*/ 167734 h 335468"/>
                    <a:gd name="connsiteX1" fmla="*/ 800381 w 968115"/>
                    <a:gd name="connsiteY1" fmla="*/ 335468 h 335468"/>
                    <a:gd name="connsiteX2" fmla="*/ 167734 w 968115"/>
                    <a:gd name="connsiteY2" fmla="*/ 335468 h 335468"/>
                    <a:gd name="connsiteX3" fmla="*/ 0 w 968115"/>
                    <a:gd name="connsiteY3" fmla="*/ 167734 h 335468"/>
                    <a:gd name="connsiteX4" fmla="*/ 167734 w 968115"/>
                    <a:gd name="connsiteY4" fmla="*/ 0 h 335468"/>
                    <a:gd name="connsiteX5" fmla="*/ 800381 w 968115"/>
                    <a:gd name="connsiteY5" fmla="*/ 0 h 335468"/>
                    <a:gd name="connsiteX0" fmla="*/ 800381 w 800381"/>
                    <a:gd name="connsiteY0" fmla="*/ 335468 h 335468"/>
                    <a:gd name="connsiteX1" fmla="*/ 167734 w 800381"/>
                    <a:gd name="connsiteY1" fmla="*/ 335468 h 335468"/>
                    <a:gd name="connsiteX2" fmla="*/ 0 w 800381"/>
                    <a:gd name="connsiteY2" fmla="*/ 167734 h 335468"/>
                    <a:gd name="connsiteX3" fmla="*/ 167734 w 800381"/>
                    <a:gd name="connsiteY3" fmla="*/ 0 h 335468"/>
                    <a:gd name="connsiteX4" fmla="*/ 800381 w 800381"/>
                    <a:gd name="connsiteY4" fmla="*/ 0 h 335468"/>
                    <a:gd name="connsiteX0" fmla="*/ 800381 w 800381"/>
                    <a:gd name="connsiteY0" fmla="*/ 335468 h 335468"/>
                    <a:gd name="connsiteX1" fmla="*/ 167734 w 800381"/>
                    <a:gd name="connsiteY1" fmla="*/ 335468 h 335468"/>
                    <a:gd name="connsiteX2" fmla="*/ 0 w 800381"/>
                    <a:gd name="connsiteY2" fmla="*/ 167734 h 335468"/>
                    <a:gd name="connsiteX3" fmla="*/ 167734 w 800381"/>
                    <a:gd name="connsiteY3" fmla="*/ 0 h 3354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00381" h="335468">
                      <a:moveTo>
                        <a:pt x="800381" y="335468"/>
                      </a:moveTo>
                      <a:lnTo>
                        <a:pt x="167734" y="335468"/>
                      </a:lnTo>
                      <a:cubicBezTo>
                        <a:pt x="75097" y="335468"/>
                        <a:pt x="0" y="260371"/>
                        <a:pt x="0" y="167734"/>
                      </a:cubicBezTo>
                      <a:cubicBezTo>
                        <a:pt x="0" y="75097"/>
                        <a:pt x="75097" y="0"/>
                        <a:pt x="167734" y="0"/>
                      </a:cubicBezTo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1281" name="グループ化 1280"/>
            <p:cNvGrpSpPr/>
            <p:nvPr/>
          </p:nvGrpSpPr>
          <p:grpSpPr>
            <a:xfrm>
              <a:off x="7318670" y="2922044"/>
              <a:ext cx="926080" cy="400066"/>
              <a:chOff x="8463028" y="1729505"/>
              <a:chExt cx="657885" cy="284206"/>
            </a:xfrm>
          </p:grpSpPr>
          <p:sp>
            <p:nvSpPr>
              <p:cNvPr id="1309" name="角丸四角形 1308"/>
              <p:cNvSpPr/>
              <p:nvPr/>
            </p:nvSpPr>
            <p:spPr>
              <a:xfrm>
                <a:off x="8506878" y="1971825"/>
                <a:ext cx="417620" cy="41097"/>
              </a:xfrm>
              <a:prstGeom prst="roundRect">
                <a:avLst/>
              </a:prstGeom>
              <a:solidFill>
                <a:sysClr val="windowText" lastClr="000000">
                  <a:lumMod val="85000"/>
                  <a:lumOff val="1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310" name="角丸四角形 1309"/>
              <p:cNvSpPr/>
              <p:nvPr/>
            </p:nvSpPr>
            <p:spPr>
              <a:xfrm>
                <a:off x="8526715" y="1988277"/>
                <a:ext cx="361241" cy="24645"/>
              </a:xfrm>
              <a:prstGeom prst="roundRect">
                <a:avLst/>
              </a:prstGeom>
              <a:pattFill prst="dkVert">
                <a:fgClr>
                  <a:sysClr val="window" lastClr="FFFFFF">
                    <a:lumMod val="65000"/>
                  </a:sysClr>
                </a:fgClr>
                <a:bgClr>
                  <a:sysClr val="windowText" lastClr="000000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311" name="円/楕円 1310"/>
              <p:cNvSpPr/>
              <p:nvPr/>
            </p:nvSpPr>
            <p:spPr>
              <a:xfrm>
                <a:off x="8900060" y="1986616"/>
                <a:ext cx="13156" cy="14808"/>
              </a:xfrm>
              <a:prstGeom prst="ellipse">
                <a:avLst/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312" name="台形 1311"/>
              <p:cNvSpPr/>
              <p:nvPr/>
            </p:nvSpPr>
            <p:spPr>
              <a:xfrm rot="10800000">
                <a:off x="8463028" y="1752069"/>
                <a:ext cx="505321" cy="219755"/>
              </a:xfrm>
              <a:prstGeom prst="trapezoid">
                <a:avLst/>
              </a:prstGeom>
              <a:solidFill>
                <a:sysClr val="windowText" lastClr="000000">
                  <a:lumMod val="85000"/>
                  <a:lumOff val="1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313" name="台形 1312"/>
              <p:cNvSpPr/>
              <p:nvPr/>
            </p:nvSpPr>
            <p:spPr>
              <a:xfrm rot="10800000" flipV="1">
                <a:off x="8463028" y="1729505"/>
                <a:ext cx="505321" cy="22563"/>
              </a:xfrm>
              <a:prstGeom prst="trapezoid">
                <a:avLst/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314" name="片側の 2 つの角を丸めた四角形 1313"/>
              <p:cNvSpPr/>
              <p:nvPr/>
            </p:nvSpPr>
            <p:spPr>
              <a:xfrm>
                <a:off x="9024452" y="1963723"/>
                <a:ext cx="96461" cy="49988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ysClr val="windowText" lastClr="000000">
                  <a:lumMod val="85000"/>
                  <a:lumOff val="1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282" name="グループ化 1281"/>
            <p:cNvGrpSpPr/>
            <p:nvPr/>
          </p:nvGrpSpPr>
          <p:grpSpPr>
            <a:xfrm>
              <a:off x="6678459" y="2295069"/>
              <a:ext cx="2213100" cy="1627134"/>
              <a:chOff x="3443669" y="835299"/>
              <a:chExt cx="3185731" cy="2342241"/>
            </a:xfrm>
          </p:grpSpPr>
          <p:sp>
            <p:nvSpPr>
              <p:cNvPr id="1283" name="正方形/長方形 4"/>
              <p:cNvSpPr/>
              <p:nvPr/>
            </p:nvSpPr>
            <p:spPr>
              <a:xfrm>
                <a:off x="3574732" y="2392680"/>
                <a:ext cx="2952750" cy="784860"/>
              </a:xfrm>
              <a:custGeom>
                <a:avLst/>
                <a:gdLst>
                  <a:gd name="connsiteX0" fmla="*/ 0 w 2952750"/>
                  <a:gd name="connsiteY0" fmla="*/ 0 h 1110614"/>
                  <a:gd name="connsiteX1" fmla="*/ 2952750 w 2952750"/>
                  <a:gd name="connsiteY1" fmla="*/ 0 h 1110614"/>
                  <a:gd name="connsiteX2" fmla="*/ 2952750 w 2952750"/>
                  <a:gd name="connsiteY2" fmla="*/ 1110614 h 1110614"/>
                  <a:gd name="connsiteX3" fmla="*/ 0 w 2952750"/>
                  <a:gd name="connsiteY3" fmla="*/ 1110614 h 1110614"/>
                  <a:gd name="connsiteX4" fmla="*/ 0 w 2952750"/>
                  <a:gd name="connsiteY4" fmla="*/ 0 h 1110614"/>
                  <a:gd name="connsiteX0" fmla="*/ 0 w 2952750"/>
                  <a:gd name="connsiteY0" fmla="*/ 0 h 1110614"/>
                  <a:gd name="connsiteX1" fmla="*/ 2952750 w 2952750"/>
                  <a:gd name="connsiteY1" fmla="*/ 0 h 1110614"/>
                  <a:gd name="connsiteX2" fmla="*/ 2952750 w 2952750"/>
                  <a:gd name="connsiteY2" fmla="*/ 1110614 h 1110614"/>
                  <a:gd name="connsiteX3" fmla="*/ 1340169 w 2952750"/>
                  <a:gd name="connsiteY3" fmla="*/ 1104900 h 1110614"/>
                  <a:gd name="connsiteX4" fmla="*/ 0 w 2952750"/>
                  <a:gd name="connsiteY4" fmla="*/ 1110614 h 1110614"/>
                  <a:gd name="connsiteX5" fmla="*/ 0 w 2952750"/>
                  <a:gd name="connsiteY5" fmla="*/ 0 h 1110614"/>
                  <a:gd name="connsiteX0" fmla="*/ 1340169 w 2952750"/>
                  <a:gd name="connsiteY0" fmla="*/ 1104900 h 1196340"/>
                  <a:gd name="connsiteX1" fmla="*/ 0 w 2952750"/>
                  <a:gd name="connsiteY1" fmla="*/ 1110614 h 1196340"/>
                  <a:gd name="connsiteX2" fmla="*/ 0 w 2952750"/>
                  <a:gd name="connsiteY2" fmla="*/ 0 h 1196340"/>
                  <a:gd name="connsiteX3" fmla="*/ 2952750 w 2952750"/>
                  <a:gd name="connsiteY3" fmla="*/ 0 h 1196340"/>
                  <a:gd name="connsiteX4" fmla="*/ 2952750 w 2952750"/>
                  <a:gd name="connsiteY4" fmla="*/ 1110614 h 1196340"/>
                  <a:gd name="connsiteX5" fmla="*/ 1431609 w 2952750"/>
                  <a:gd name="connsiteY5" fmla="*/ 1196340 h 1196340"/>
                  <a:gd name="connsiteX0" fmla="*/ 1340169 w 2952750"/>
                  <a:gd name="connsiteY0" fmla="*/ 1104900 h 1110614"/>
                  <a:gd name="connsiteX1" fmla="*/ 0 w 2952750"/>
                  <a:gd name="connsiteY1" fmla="*/ 1110614 h 1110614"/>
                  <a:gd name="connsiteX2" fmla="*/ 0 w 2952750"/>
                  <a:gd name="connsiteY2" fmla="*/ 0 h 1110614"/>
                  <a:gd name="connsiteX3" fmla="*/ 2952750 w 2952750"/>
                  <a:gd name="connsiteY3" fmla="*/ 0 h 1110614"/>
                  <a:gd name="connsiteX4" fmla="*/ 2952750 w 2952750"/>
                  <a:gd name="connsiteY4" fmla="*/ 1110614 h 1110614"/>
                  <a:gd name="connsiteX0" fmla="*/ 0 w 2952750"/>
                  <a:gd name="connsiteY0" fmla="*/ 1110614 h 1110614"/>
                  <a:gd name="connsiteX1" fmla="*/ 0 w 2952750"/>
                  <a:gd name="connsiteY1" fmla="*/ 0 h 1110614"/>
                  <a:gd name="connsiteX2" fmla="*/ 2952750 w 2952750"/>
                  <a:gd name="connsiteY2" fmla="*/ 0 h 1110614"/>
                  <a:gd name="connsiteX3" fmla="*/ 2952750 w 2952750"/>
                  <a:gd name="connsiteY3" fmla="*/ 1110614 h 11106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952750" h="1110614">
                    <a:moveTo>
                      <a:pt x="0" y="1110614"/>
                    </a:moveTo>
                    <a:lnTo>
                      <a:pt x="0" y="0"/>
                    </a:lnTo>
                    <a:lnTo>
                      <a:pt x="2952750" y="0"/>
                    </a:lnTo>
                    <a:lnTo>
                      <a:pt x="2952750" y="1110614"/>
                    </a:lnTo>
                  </a:path>
                </a:pathLst>
              </a:custGeom>
              <a:solidFill>
                <a:sysClr val="window" lastClr="FFFFFF">
                  <a:lumMod val="7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284" name="正方形/長方形 1283"/>
              <p:cNvSpPr/>
              <p:nvPr/>
            </p:nvSpPr>
            <p:spPr>
              <a:xfrm>
                <a:off x="3574732" y="2392680"/>
                <a:ext cx="2952750" cy="85725"/>
              </a:xfrm>
              <a:prstGeom prst="rect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285" name="正方形/長方形 1284"/>
              <p:cNvSpPr/>
              <p:nvPr/>
            </p:nvSpPr>
            <p:spPr>
              <a:xfrm>
                <a:off x="3472815" y="2339340"/>
                <a:ext cx="3156585" cy="72390"/>
              </a:xfrm>
              <a:prstGeom prst="rect">
                <a:avLst/>
              </a:prstGeom>
              <a:solidFill>
                <a:sysClr val="window" lastClr="FFFFFF">
                  <a:lumMod val="5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286" name="グループ化 1285"/>
              <p:cNvGrpSpPr/>
              <p:nvPr/>
            </p:nvGrpSpPr>
            <p:grpSpPr>
              <a:xfrm>
                <a:off x="5759995" y="835299"/>
                <a:ext cx="648248" cy="1502771"/>
                <a:chOff x="5752655" y="2628900"/>
                <a:chExt cx="736175" cy="1706603"/>
              </a:xfrm>
            </p:grpSpPr>
            <p:grpSp>
              <p:nvGrpSpPr>
                <p:cNvPr id="1297" name="グループ化 1296"/>
                <p:cNvGrpSpPr/>
                <p:nvPr/>
              </p:nvGrpSpPr>
              <p:grpSpPr>
                <a:xfrm rot="20088943">
                  <a:off x="6208427" y="2778396"/>
                  <a:ext cx="115785" cy="821872"/>
                  <a:chOff x="5994400" y="2076450"/>
                  <a:chExt cx="336550" cy="673100"/>
                </a:xfrm>
              </p:grpSpPr>
              <p:sp>
                <p:nvSpPr>
                  <p:cNvPr id="1307" name="片側の 2 つの角を丸めた四角形 1306"/>
                  <p:cNvSpPr/>
                  <p:nvPr/>
                </p:nvSpPr>
                <p:spPr>
                  <a:xfrm>
                    <a:off x="5994400" y="2076450"/>
                    <a:ext cx="336550" cy="673100"/>
                  </a:xfrm>
                  <a:prstGeom prst="round2SameRect">
                    <a:avLst/>
                  </a:prstGeom>
                  <a:solidFill>
                    <a:srgbClr val="E7E6E6">
                      <a:lumMod val="25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308" name="片側の 2 つの角を丸めた四角形 1307"/>
                  <p:cNvSpPr/>
                  <p:nvPr/>
                </p:nvSpPr>
                <p:spPr>
                  <a:xfrm>
                    <a:off x="6103609" y="2076450"/>
                    <a:ext cx="118133" cy="673100"/>
                  </a:xfrm>
                  <a:prstGeom prst="round2SameRect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298" name="グループ化 1297"/>
                <p:cNvGrpSpPr/>
                <p:nvPr/>
              </p:nvGrpSpPr>
              <p:grpSpPr>
                <a:xfrm rot="1800000">
                  <a:off x="5902530" y="2628900"/>
                  <a:ext cx="218212" cy="643188"/>
                  <a:chOff x="5902530" y="2628900"/>
                  <a:chExt cx="218212" cy="643188"/>
                </a:xfrm>
              </p:grpSpPr>
              <p:sp>
                <p:nvSpPr>
                  <p:cNvPr id="1303" name="円/楕円 1302"/>
                  <p:cNvSpPr/>
                  <p:nvPr/>
                </p:nvSpPr>
                <p:spPr>
                  <a:xfrm>
                    <a:off x="5902530" y="3053876"/>
                    <a:ext cx="218212" cy="218212"/>
                  </a:xfrm>
                  <a:prstGeom prst="ellipse">
                    <a:avLst/>
                  </a:prstGeom>
                  <a:solidFill>
                    <a:srgbClr val="FFFF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1304" name="グループ化 1303"/>
                  <p:cNvGrpSpPr/>
                  <p:nvPr/>
                </p:nvGrpSpPr>
                <p:grpSpPr>
                  <a:xfrm>
                    <a:off x="5953743" y="2628900"/>
                    <a:ext cx="115785" cy="224972"/>
                    <a:chOff x="5994400" y="2076450"/>
                    <a:chExt cx="336550" cy="673100"/>
                  </a:xfrm>
                </p:grpSpPr>
                <p:sp>
                  <p:nvSpPr>
                    <p:cNvPr id="1305" name="片側の 2 つの角を丸めた四角形 1304"/>
                    <p:cNvSpPr/>
                    <p:nvPr/>
                  </p:nvSpPr>
                  <p:spPr>
                    <a:xfrm>
                      <a:off x="5994400" y="2076450"/>
                      <a:ext cx="336550" cy="673100"/>
                    </a:xfrm>
                    <a:prstGeom prst="round2SameRect">
                      <a:avLst/>
                    </a:prstGeom>
                    <a:solidFill>
                      <a:srgbClr val="E7E6E6">
                        <a:lumMod val="25000"/>
                      </a:srgb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306" name="片側の 2 つの角を丸めた四角形 1305"/>
                    <p:cNvSpPr/>
                    <p:nvPr/>
                  </p:nvSpPr>
                  <p:spPr>
                    <a:xfrm>
                      <a:off x="6103609" y="2076450"/>
                      <a:ext cx="118133" cy="673100"/>
                    </a:xfrm>
                    <a:prstGeom prst="round2SameRect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</p:grpSp>
            <p:grpSp>
              <p:nvGrpSpPr>
                <p:cNvPr id="1299" name="グループ化 1298"/>
                <p:cNvGrpSpPr/>
                <p:nvPr/>
              </p:nvGrpSpPr>
              <p:grpSpPr>
                <a:xfrm>
                  <a:off x="6373045" y="3513631"/>
                  <a:ext cx="115785" cy="821872"/>
                  <a:chOff x="5994400" y="2076450"/>
                  <a:chExt cx="336550" cy="673100"/>
                </a:xfrm>
              </p:grpSpPr>
              <p:sp>
                <p:nvSpPr>
                  <p:cNvPr id="1301" name="片側の 2 つの角を丸めた四角形 1300"/>
                  <p:cNvSpPr/>
                  <p:nvPr/>
                </p:nvSpPr>
                <p:spPr>
                  <a:xfrm>
                    <a:off x="5994400" y="2076450"/>
                    <a:ext cx="336550" cy="673100"/>
                  </a:xfrm>
                  <a:prstGeom prst="round2SameRect">
                    <a:avLst/>
                  </a:prstGeom>
                  <a:solidFill>
                    <a:srgbClr val="E7E6E6">
                      <a:lumMod val="25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302" name="片側の 2 つの角を丸めた四角形 1301"/>
                  <p:cNvSpPr/>
                  <p:nvPr/>
                </p:nvSpPr>
                <p:spPr>
                  <a:xfrm>
                    <a:off x="6103609" y="2076450"/>
                    <a:ext cx="118133" cy="673100"/>
                  </a:xfrm>
                  <a:prstGeom prst="round2SameRect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1300" name="台形 1299"/>
                <p:cNvSpPr/>
                <p:nvPr/>
              </p:nvSpPr>
              <p:spPr>
                <a:xfrm rot="1800000">
                  <a:off x="5752655" y="2762849"/>
                  <a:ext cx="522514" cy="367405"/>
                </a:xfrm>
                <a:prstGeom prst="trapezoid">
                  <a:avLst>
                    <a:gd name="adj" fmla="val 44519"/>
                  </a:avLst>
                </a:pr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1287" name="正方形/長方形 1286"/>
              <p:cNvSpPr/>
              <p:nvPr/>
            </p:nvSpPr>
            <p:spPr>
              <a:xfrm>
                <a:off x="5709935" y="2140223"/>
                <a:ext cx="753429" cy="190500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288" name="正方形/長方形 1287"/>
              <p:cNvSpPr/>
              <p:nvPr/>
            </p:nvSpPr>
            <p:spPr>
              <a:xfrm>
                <a:off x="5798835" y="1949723"/>
                <a:ext cx="753429" cy="190500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289" name="正方形/長方形 1288"/>
              <p:cNvSpPr/>
              <p:nvPr/>
            </p:nvSpPr>
            <p:spPr>
              <a:xfrm rot="6607938">
                <a:off x="5302308" y="1845416"/>
                <a:ext cx="753429" cy="190500"/>
              </a:xfrm>
              <a:prstGeom prst="rect">
                <a:avLst/>
              </a:prstGeom>
              <a:solidFill>
                <a:srgbClr val="70AD47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290" name="正方形/長方形 1289"/>
              <p:cNvSpPr/>
              <p:nvPr/>
            </p:nvSpPr>
            <p:spPr>
              <a:xfrm>
                <a:off x="3481085" y="2140223"/>
                <a:ext cx="753429" cy="190500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291" name="正方形/長方形 1290"/>
              <p:cNvSpPr/>
              <p:nvPr/>
            </p:nvSpPr>
            <p:spPr>
              <a:xfrm>
                <a:off x="3569985" y="1949723"/>
                <a:ext cx="753429" cy="190500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292" name="正方形/長方形 1291"/>
              <p:cNvSpPr/>
              <p:nvPr/>
            </p:nvSpPr>
            <p:spPr>
              <a:xfrm>
                <a:off x="4360560" y="2272664"/>
                <a:ext cx="1023596" cy="67583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293" name="正方形/長方形 1292"/>
              <p:cNvSpPr/>
              <p:nvPr/>
            </p:nvSpPr>
            <p:spPr>
              <a:xfrm rot="5400000">
                <a:off x="5028391" y="1911675"/>
                <a:ext cx="753429" cy="109528"/>
              </a:xfrm>
              <a:prstGeom prst="rect">
                <a:avLst/>
              </a:pr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294" name="正方形/長方形 1293"/>
              <p:cNvSpPr/>
              <p:nvPr/>
            </p:nvSpPr>
            <p:spPr>
              <a:xfrm rot="5400000">
                <a:off x="4923616" y="1911676"/>
                <a:ext cx="753429" cy="109528"/>
              </a:xfrm>
              <a:prstGeom prst="rect">
                <a:avLst/>
              </a:prstGeom>
              <a:solidFill>
                <a:srgbClr val="70AD47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295" name="正方形/長方形 1294"/>
              <p:cNvSpPr/>
              <p:nvPr/>
            </p:nvSpPr>
            <p:spPr>
              <a:xfrm>
                <a:off x="3443669" y="1863529"/>
                <a:ext cx="726855" cy="86194"/>
              </a:xfrm>
              <a:prstGeom prst="rect">
                <a:avLst/>
              </a:prstGeom>
              <a:solidFill>
                <a:srgbClr val="70AD47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296" name="正方形/長方形 1295"/>
              <p:cNvSpPr/>
              <p:nvPr/>
            </p:nvSpPr>
            <p:spPr>
              <a:xfrm>
                <a:off x="3605594" y="1777804"/>
                <a:ext cx="726855" cy="86194"/>
              </a:xfrm>
              <a:prstGeom prst="rect">
                <a:avLst/>
              </a:prstGeom>
              <a:solidFill>
                <a:srgbClr val="00206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1357" name="グループ化 1356"/>
          <p:cNvGrpSpPr>
            <a:grpSpLocks noChangeAspect="1"/>
          </p:cNvGrpSpPr>
          <p:nvPr/>
        </p:nvGrpSpPr>
        <p:grpSpPr>
          <a:xfrm>
            <a:off x="318871" y="2894283"/>
            <a:ext cx="1873217" cy="1488198"/>
            <a:chOff x="-1182988" y="2061955"/>
            <a:chExt cx="2341521" cy="1860248"/>
          </a:xfrm>
        </p:grpSpPr>
        <p:grpSp>
          <p:nvGrpSpPr>
            <p:cNvPr id="1358" name="グループ化 1357"/>
            <p:cNvGrpSpPr/>
            <p:nvPr/>
          </p:nvGrpSpPr>
          <p:grpSpPr>
            <a:xfrm>
              <a:off x="-375280" y="2061955"/>
              <a:ext cx="719844" cy="1315013"/>
              <a:chOff x="6150075" y="4718582"/>
              <a:chExt cx="719844" cy="1315013"/>
            </a:xfrm>
          </p:grpSpPr>
          <p:grpSp>
            <p:nvGrpSpPr>
              <p:cNvPr id="1385" name="グループ化 1384"/>
              <p:cNvGrpSpPr/>
              <p:nvPr/>
            </p:nvGrpSpPr>
            <p:grpSpPr>
              <a:xfrm>
                <a:off x="6150075" y="4718582"/>
                <a:ext cx="719603" cy="1297795"/>
                <a:chOff x="6150075" y="4718582"/>
                <a:chExt cx="719603" cy="1297795"/>
              </a:xfrm>
            </p:grpSpPr>
            <p:sp>
              <p:nvSpPr>
                <p:cNvPr id="1389" name="円/楕円 539"/>
                <p:cNvSpPr/>
                <p:nvPr/>
              </p:nvSpPr>
              <p:spPr>
                <a:xfrm>
                  <a:off x="6202834" y="4899542"/>
                  <a:ext cx="614082" cy="777653"/>
                </a:xfrm>
                <a:prstGeom prst="ellipse">
                  <a:avLst/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390" name="円/楕円 540"/>
                <p:cNvSpPr/>
                <p:nvPr/>
              </p:nvSpPr>
              <p:spPr>
                <a:xfrm>
                  <a:off x="6336754" y="4886783"/>
                  <a:ext cx="346242" cy="745902"/>
                </a:xfrm>
                <a:prstGeom prst="ellipse">
                  <a:avLst/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391" name="フリーフォーム 1390"/>
                <p:cNvSpPr/>
                <p:nvPr/>
              </p:nvSpPr>
              <p:spPr>
                <a:xfrm>
                  <a:off x="6179548" y="4718582"/>
                  <a:ext cx="656620" cy="546108"/>
                </a:xfrm>
                <a:custGeom>
                  <a:avLst/>
                  <a:gdLst>
                    <a:gd name="connsiteX0" fmla="*/ 261635 w 656620"/>
                    <a:gd name="connsiteY0" fmla="*/ 0 h 546108"/>
                    <a:gd name="connsiteX1" fmla="*/ 314364 w 656620"/>
                    <a:gd name="connsiteY1" fmla="*/ 5548 h 546108"/>
                    <a:gd name="connsiteX2" fmla="*/ 328310 w 656620"/>
                    <a:gd name="connsiteY2" fmla="*/ 10066 h 546108"/>
                    <a:gd name="connsiteX3" fmla="*/ 342257 w 656620"/>
                    <a:gd name="connsiteY3" fmla="*/ 5548 h 546108"/>
                    <a:gd name="connsiteX4" fmla="*/ 394985 w 656620"/>
                    <a:gd name="connsiteY4" fmla="*/ 0 h 546108"/>
                    <a:gd name="connsiteX5" fmla="*/ 656620 w 656620"/>
                    <a:gd name="connsiteY5" fmla="*/ 273054 h 546108"/>
                    <a:gd name="connsiteX6" fmla="*/ 394985 w 656620"/>
                    <a:gd name="connsiteY6" fmla="*/ 546108 h 546108"/>
                    <a:gd name="connsiteX7" fmla="*/ 342257 w 656620"/>
                    <a:gd name="connsiteY7" fmla="*/ 540561 h 546108"/>
                    <a:gd name="connsiteX8" fmla="*/ 328310 w 656620"/>
                    <a:gd name="connsiteY8" fmla="*/ 536043 h 546108"/>
                    <a:gd name="connsiteX9" fmla="*/ 314364 w 656620"/>
                    <a:gd name="connsiteY9" fmla="*/ 540561 h 546108"/>
                    <a:gd name="connsiteX10" fmla="*/ 261635 w 656620"/>
                    <a:gd name="connsiteY10" fmla="*/ 546108 h 546108"/>
                    <a:gd name="connsiteX11" fmla="*/ 0 w 656620"/>
                    <a:gd name="connsiteY11" fmla="*/ 273054 h 546108"/>
                    <a:gd name="connsiteX12" fmla="*/ 261635 w 656620"/>
                    <a:gd name="connsiteY12" fmla="*/ 0 h 5461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656620" h="546108">
                      <a:moveTo>
                        <a:pt x="261635" y="0"/>
                      </a:moveTo>
                      <a:cubicBezTo>
                        <a:pt x="279697" y="0"/>
                        <a:pt x="297332" y="1910"/>
                        <a:pt x="314364" y="5548"/>
                      </a:cubicBezTo>
                      <a:lnTo>
                        <a:pt x="328310" y="10066"/>
                      </a:lnTo>
                      <a:lnTo>
                        <a:pt x="342257" y="5548"/>
                      </a:lnTo>
                      <a:cubicBezTo>
                        <a:pt x="359288" y="1910"/>
                        <a:pt x="376923" y="0"/>
                        <a:pt x="394985" y="0"/>
                      </a:cubicBezTo>
                      <a:cubicBezTo>
                        <a:pt x="539482" y="0"/>
                        <a:pt x="656620" y="122250"/>
                        <a:pt x="656620" y="273054"/>
                      </a:cubicBezTo>
                      <a:cubicBezTo>
                        <a:pt x="656620" y="423858"/>
                        <a:pt x="539482" y="546108"/>
                        <a:pt x="394985" y="546108"/>
                      </a:cubicBezTo>
                      <a:cubicBezTo>
                        <a:pt x="376923" y="546108"/>
                        <a:pt x="359288" y="544198"/>
                        <a:pt x="342257" y="540561"/>
                      </a:cubicBezTo>
                      <a:lnTo>
                        <a:pt x="328310" y="536043"/>
                      </a:lnTo>
                      <a:lnTo>
                        <a:pt x="314364" y="540561"/>
                      </a:lnTo>
                      <a:cubicBezTo>
                        <a:pt x="297332" y="544198"/>
                        <a:pt x="279697" y="546108"/>
                        <a:pt x="261635" y="546108"/>
                      </a:cubicBezTo>
                      <a:cubicBezTo>
                        <a:pt x="117138" y="546108"/>
                        <a:pt x="0" y="423858"/>
                        <a:pt x="0" y="273054"/>
                      </a:cubicBezTo>
                      <a:cubicBezTo>
                        <a:pt x="0" y="122250"/>
                        <a:pt x="117138" y="0"/>
                        <a:pt x="261635" y="0"/>
                      </a:cubicBezTo>
                      <a:close/>
                    </a:path>
                  </a:pathLst>
                </a:custGeom>
                <a:solidFill>
                  <a:srgbClr val="ED7D31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392" name="片側の 2 つの角を丸めた四角形 1391"/>
                <p:cNvSpPr/>
                <p:nvPr/>
              </p:nvSpPr>
              <p:spPr>
                <a:xfrm rot="10800000">
                  <a:off x="6439886" y="5319902"/>
                  <a:ext cx="139982" cy="24436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393" name="円/楕円 544"/>
                <p:cNvSpPr/>
                <p:nvPr/>
              </p:nvSpPr>
              <p:spPr>
                <a:xfrm rot="20700000">
                  <a:off x="6150075" y="5036229"/>
                  <a:ext cx="174935" cy="214313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394" name="円/楕円 545"/>
                <p:cNvSpPr/>
                <p:nvPr/>
              </p:nvSpPr>
              <p:spPr>
                <a:xfrm rot="900000" flipH="1">
                  <a:off x="6694743" y="5036230"/>
                  <a:ext cx="174935" cy="214313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395" name="円/楕円 546"/>
                <p:cNvSpPr/>
                <p:nvPr/>
              </p:nvSpPr>
              <p:spPr>
                <a:xfrm>
                  <a:off x="6233569" y="4795543"/>
                  <a:ext cx="552614" cy="633231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396" name="月 1395"/>
                <p:cNvSpPr/>
                <p:nvPr/>
              </p:nvSpPr>
              <p:spPr>
                <a:xfrm>
                  <a:off x="6215740" y="4864617"/>
                  <a:ext cx="80658" cy="572828"/>
                </a:xfrm>
                <a:prstGeom prst="moon">
                  <a:avLst>
                    <a:gd name="adj" fmla="val 57905"/>
                  </a:avLst>
                </a:pr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397" name="月 1396"/>
                <p:cNvSpPr/>
                <p:nvPr/>
              </p:nvSpPr>
              <p:spPr>
                <a:xfrm flipH="1">
                  <a:off x="6724504" y="4864617"/>
                  <a:ext cx="80658" cy="572828"/>
                </a:xfrm>
                <a:prstGeom prst="moon">
                  <a:avLst>
                    <a:gd name="adj" fmla="val 57905"/>
                  </a:avLst>
                </a:pr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398" name="月 1397"/>
                <p:cNvSpPr/>
                <p:nvPr/>
              </p:nvSpPr>
              <p:spPr>
                <a:xfrm rot="1800000">
                  <a:off x="6224597" y="4735908"/>
                  <a:ext cx="128812" cy="409509"/>
                </a:xfrm>
                <a:prstGeom prst="moon">
                  <a:avLst>
                    <a:gd name="adj" fmla="val 51501"/>
                  </a:avLst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399" name="月 1398"/>
                <p:cNvSpPr/>
                <p:nvPr/>
              </p:nvSpPr>
              <p:spPr>
                <a:xfrm rot="19800000" flipH="1">
                  <a:off x="6668840" y="4735908"/>
                  <a:ext cx="128812" cy="409509"/>
                </a:xfrm>
                <a:prstGeom prst="moon">
                  <a:avLst>
                    <a:gd name="adj" fmla="val 51501"/>
                  </a:avLst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400" name="月 1399"/>
                <p:cNvSpPr/>
                <p:nvPr/>
              </p:nvSpPr>
              <p:spPr>
                <a:xfrm rot="1800000">
                  <a:off x="6301626" y="4739653"/>
                  <a:ext cx="102413" cy="343879"/>
                </a:xfrm>
                <a:prstGeom prst="moon">
                  <a:avLst>
                    <a:gd name="adj" fmla="val 68666"/>
                  </a:avLst>
                </a:pr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401" name="月 1400"/>
                <p:cNvSpPr/>
                <p:nvPr/>
              </p:nvSpPr>
              <p:spPr>
                <a:xfrm rot="19800000" flipH="1">
                  <a:off x="6613858" y="4739651"/>
                  <a:ext cx="102413" cy="343879"/>
                </a:xfrm>
                <a:prstGeom prst="moon">
                  <a:avLst>
                    <a:gd name="adj" fmla="val 68666"/>
                  </a:avLst>
                </a:pr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402" name="月 1401"/>
                <p:cNvSpPr/>
                <p:nvPr/>
              </p:nvSpPr>
              <p:spPr>
                <a:xfrm rot="1800000">
                  <a:off x="6368834" y="4748661"/>
                  <a:ext cx="85804" cy="255580"/>
                </a:xfrm>
                <a:prstGeom prst="moon">
                  <a:avLst>
                    <a:gd name="adj" fmla="val 68666"/>
                  </a:avLst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403" name="月 1402"/>
                <p:cNvSpPr/>
                <p:nvPr/>
              </p:nvSpPr>
              <p:spPr>
                <a:xfrm rot="19800000" flipH="1">
                  <a:off x="6565996" y="4748663"/>
                  <a:ext cx="85804" cy="255580"/>
                </a:xfrm>
                <a:prstGeom prst="moon">
                  <a:avLst>
                    <a:gd name="adj" fmla="val 68666"/>
                  </a:avLst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404" name="月 1403"/>
                <p:cNvSpPr/>
                <p:nvPr/>
              </p:nvSpPr>
              <p:spPr>
                <a:xfrm rot="5400000">
                  <a:off x="6352922" y="4863952"/>
                  <a:ext cx="60416" cy="204442"/>
                </a:xfrm>
                <a:prstGeom prst="moon">
                  <a:avLst/>
                </a:prstGeom>
                <a:solidFill>
                  <a:srgbClr val="CC66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405" name="円/楕円 609"/>
                <p:cNvSpPr/>
                <p:nvPr/>
              </p:nvSpPr>
              <p:spPr>
                <a:xfrm>
                  <a:off x="6308072" y="5036444"/>
                  <a:ext cx="150117" cy="127019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406" name="月 1405"/>
                <p:cNvSpPr/>
                <p:nvPr/>
              </p:nvSpPr>
              <p:spPr>
                <a:xfrm rot="5400000">
                  <a:off x="6357750" y="4981004"/>
                  <a:ext cx="50761" cy="146551"/>
                </a:xfrm>
                <a:prstGeom prst="moon">
                  <a:avLst/>
                </a:prstGeom>
                <a:solidFill>
                  <a:srgbClr val="00B0F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407" name="円/楕円 612"/>
                <p:cNvSpPr/>
                <p:nvPr/>
              </p:nvSpPr>
              <p:spPr>
                <a:xfrm>
                  <a:off x="6338059" y="5071500"/>
                  <a:ext cx="90142" cy="85658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408" name="円/楕円 616"/>
                <p:cNvSpPr/>
                <p:nvPr/>
              </p:nvSpPr>
              <p:spPr>
                <a:xfrm>
                  <a:off x="6359074" y="5090732"/>
                  <a:ext cx="48112" cy="45719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409" name="月 1408"/>
                <p:cNvSpPr/>
                <p:nvPr/>
              </p:nvSpPr>
              <p:spPr>
                <a:xfrm rot="5400000">
                  <a:off x="6626766" y="4863952"/>
                  <a:ext cx="60416" cy="204442"/>
                </a:xfrm>
                <a:prstGeom prst="moon">
                  <a:avLst/>
                </a:prstGeom>
                <a:solidFill>
                  <a:srgbClr val="CC66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410" name="円/楕円 632"/>
                <p:cNvSpPr/>
                <p:nvPr/>
              </p:nvSpPr>
              <p:spPr>
                <a:xfrm>
                  <a:off x="6467592" y="5230743"/>
                  <a:ext cx="84568" cy="27721"/>
                </a:xfrm>
                <a:custGeom>
                  <a:avLst/>
                  <a:gdLst>
                    <a:gd name="connsiteX0" fmla="*/ 0 w 84568"/>
                    <a:gd name="connsiteY0" fmla="*/ 22860 h 45719"/>
                    <a:gd name="connsiteX1" fmla="*/ 42284 w 84568"/>
                    <a:gd name="connsiteY1" fmla="*/ 0 h 45719"/>
                    <a:gd name="connsiteX2" fmla="*/ 84568 w 84568"/>
                    <a:gd name="connsiteY2" fmla="*/ 22860 h 45719"/>
                    <a:gd name="connsiteX3" fmla="*/ 42284 w 84568"/>
                    <a:gd name="connsiteY3" fmla="*/ 45720 h 45719"/>
                    <a:gd name="connsiteX4" fmla="*/ 0 w 84568"/>
                    <a:gd name="connsiteY4" fmla="*/ 22860 h 45719"/>
                    <a:gd name="connsiteX0" fmla="*/ 0 w 84568"/>
                    <a:gd name="connsiteY0" fmla="*/ 22860 h 45720"/>
                    <a:gd name="connsiteX1" fmla="*/ 42284 w 84568"/>
                    <a:gd name="connsiteY1" fmla="*/ 0 h 45720"/>
                    <a:gd name="connsiteX2" fmla="*/ 84568 w 84568"/>
                    <a:gd name="connsiteY2" fmla="*/ 22860 h 45720"/>
                    <a:gd name="connsiteX3" fmla="*/ 42284 w 84568"/>
                    <a:gd name="connsiteY3" fmla="*/ 45720 h 45720"/>
                    <a:gd name="connsiteX4" fmla="*/ 0 w 84568"/>
                    <a:gd name="connsiteY4" fmla="*/ 22860 h 45720"/>
                    <a:gd name="connsiteX0" fmla="*/ 0 w 84568"/>
                    <a:gd name="connsiteY0" fmla="*/ 22860 h 45720"/>
                    <a:gd name="connsiteX1" fmla="*/ 42284 w 84568"/>
                    <a:gd name="connsiteY1" fmla="*/ 0 h 45720"/>
                    <a:gd name="connsiteX2" fmla="*/ 84568 w 84568"/>
                    <a:gd name="connsiteY2" fmla="*/ 22860 h 45720"/>
                    <a:gd name="connsiteX3" fmla="*/ 42284 w 84568"/>
                    <a:gd name="connsiteY3" fmla="*/ 45720 h 45720"/>
                    <a:gd name="connsiteX4" fmla="*/ 0 w 84568"/>
                    <a:gd name="connsiteY4" fmla="*/ 22860 h 45720"/>
                    <a:gd name="connsiteX0" fmla="*/ 0 w 84568"/>
                    <a:gd name="connsiteY0" fmla="*/ 4861 h 27721"/>
                    <a:gd name="connsiteX1" fmla="*/ 42284 w 84568"/>
                    <a:gd name="connsiteY1" fmla="*/ 8195 h 27721"/>
                    <a:gd name="connsiteX2" fmla="*/ 84568 w 84568"/>
                    <a:gd name="connsiteY2" fmla="*/ 4861 h 27721"/>
                    <a:gd name="connsiteX3" fmla="*/ 42284 w 84568"/>
                    <a:gd name="connsiteY3" fmla="*/ 27721 h 27721"/>
                    <a:gd name="connsiteX4" fmla="*/ 0 w 84568"/>
                    <a:gd name="connsiteY4" fmla="*/ 4861 h 277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4568" h="27721">
                      <a:moveTo>
                        <a:pt x="0" y="4861"/>
                      </a:moveTo>
                      <a:cubicBezTo>
                        <a:pt x="0" y="-7764"/>
                        <a:pt x="18931" y="8195"/>
                        <a:pt x="42284" y="8195"/>
                      </a:cubicBezTo>
                      <a:cubicBezTo>
                        <a:pt x="65637" y="8195"/>
                        <a:pt x="84568" y="-7764"/>
                        <a:pt x="84568" y="4861"/>
                      </a:cubicBezTo>
                      <a:cubicBezTo>
                        <a:pt x="84568" y="17486"/>
                        <a:pt x="65637" y="27721"/>
                        <a:pt x="42284" y="27721"/>
                      </a:cubicBezTo>
                      <a:cubicBezTo>
                        <a:pt x="18931" y="27721"/>
                        <a:pt x="0" y="17486"/>
                        <a:pt x="0" y="4861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411" name="片側の 2 つの角を丸めた四角形 1410"/>
                <p:cNvSpPr/>
                <p:nvPr/>
              </p:nvSpPr>
              <p:spPr>
                <a:xfrm>
                  <a:off x="6230227" y="5473933"/>
                  <a:ext cx="562934" cy="502092"/>
                </a:xfrm>
                <a:prstGeom prst="round2SameRect">
                  <a:avLst>
                    <a:gd name="adj1" fmla="val 41975"/>
                    <a:gd name="adj2" fmla="val 0"/>
                  </a:avLst>
                </a:prstGeom>
                <a:solidFill>
                  <a:srgbClr val="FFCCCC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412" name="フリーフォーム 1411"/>
                <p:cNvSpPr/>
                <p:nvPr/>
              </p:nvSpPr>
              <p:spPr>
                <a:xfrm>
                  <a:off x="6209261" y="5490174"/>
                  <a:ext cx="604867" cy="526203"/>
                </a:xfrm>
                <a:custGeom>
                  <a:avLst/>
                  <a:gdLst>
                    <a:gd name="connsiteX0" fmla="*/ 141626 w 604867"/>
                    <a:gd name="connsiteY0" fmla="*/ 0 h 526203"/>
                    <a:gd name="connsiteX1" fmla="*/ 302434 w 604867"/>
                    <a:gd name="connsiteY1" fmla="*/ 456550 h 526203"/>
                    <a:gd name="connsiteX2" fmla="*/ 463242 w 604867"/>
                    <a:gd name="connsiteY2" fmla="*/ 1 h 526203"/>
                    <a:gd name="connsiteX3" fmla="*/ 476513 w 604867"/>
                    <a:gd name="connsiteY3" fmla="*/ 4120 h 526203"/>
                    <a:gd name="connsiteX4" fmla="*/ 604867 w 604867"/>
                    <a:gd name="connsiteY4" fmla="*/ 197761 h 526203"/>
                    <a:gd name="connsiteX5" fmla="*/ 604867 w 604867"/>
                    <a:gd name="connsiteY5" fmla="*/ 526203 h 526203"/>
                    <a:gd name="connsiteX6" fmla="*/ 0 w 604867"/>
                    <a:gd name="connsiteY6" fmla="*/ 526203 h 526203"/>
                    <a:gd name="connsiteX7" fmla="*/ 0 w 604867"/>
                    <a:gd name="connsiteY7" fmla="*/ 197761 h 526203"/>
                    <a:gd name="connsiteX8" fmla="*/ 128354 w 604867"/>
                    <a:gd name="connsiteY8" fmla="*/ 4120 h 5262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04867" h="526203">
                      <a:moveTo>
                        <a:pt x="141626" y="0"/>
                      </a:moveTo>
                      <a:lnTo>
                        <a:pt x="302434" y="456550"/>
                      </a:lnTo>
                      <a:lnTo>
                        <a:pt x="463242" y="1"/>
                      </a:lnTo>
                      <a:lnTo>
                        <a:pt x="476513" y="4120"/>
                      </a:lnTo>
                      <a:cubicBezTo>
                        <a:pt x="551942" y="36024"/>
                        <a:pt x="604867" y="110712"/>
                        <a:pt x="604867" y="197761"/>
                      </a:cubicBezTo>
                      <a:lnTo>
                        <a:pt x="604867" y="526203"/>
                      </a:lnTo>
                      <a:lnTo>
                        <a:pt x="0" y="526203"/>
                      </a:lnTo>
                      <a:lnTo>
                        <a:pt x="0" y="197761"/>
                      </a:lnTo>
                      <a:cubicBezTo>
                        <a:pt x="0" y="110712"/>
                        <a:pt x="52926" y="36024"/>
                        <a:pt x="128354" y="4120"/>
                      </a:cubicBezTo>
                      <a:close/>
                    </a:path>
                  </a:pathLst>
                </a:custGeom>
                <a:solidFill>
                  <a:srgbClr val="FF33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413" name="直角三角形 1412"/>
                <p:cNvSpPr/>
                <p:nvPr/>
              </p:nvSpPr>
              <p:spPr>
                <a:xfrm rot="5400000">
                  <a:off x="6346055" y="5481430"/>
                  <a:ext cx="166542" cy="149231"/>
                </a:xfrm>
                <a:prstGeom prst="rtTriangle">
                  <a:avLst/>
                </a:prstGeom>
                <a:solidFill>
                  <a:srgbClr val="FFCCCC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414" name="直角三角形 1413"/>
                <p:cNvSpPr/>
                <p:nvPr/>
              </p:nvSpPr>
              <p:spPr>
                <a:xfrm rot="16200000" flipH="1">
                  <a:off x="6510792" y="5481430"/>
                  <a:ext cx="166542" cy="149231"/>
                </a:xfrm>
                <a:prstGeom prst="rtTriangle">
                  <a:avLst/>
                </a:prstGeom>
                <a:solidFill>
                  <a:srgbClr val="FFCCCC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415" name="円/楕円 4"/>
                <p:cNvSpPr/>
                <p:nvPr/>
              </p:nvSpPr>
              <p:spPr>
                <a:xfrm>
                  <a:off x="6435771" y="5313020"/>
                  <a:ext cx="148210" cy="4571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4934" h="36810">
                      <a:moveTo>
                        <a:pt x="0" y="0"/>
                      </a:moveTo>
                      <a:cubicBezTo>
                        <a:pt x="27202" y="6486"/>
                        <a:pt x="60957" y="9752"/>
                        <a:pt x="97467" y="9752"/>
                      </a:cubicBezTo>
                      <a:cubicBezTo>
                        <a:pt x="133977" y="9752"/>
                        <a:pt x="167732" y="6486"/>
                        <a:pt x="194934" y="0"/>
                      </a:cubicBezTo>
                      <a:cubicBezTo>
                        <a:pt x="186588" y="21408"/>
                        <a:pt x="146006" y="36810"/>
                        <a:pt x="97467" y="36810"/>
                      </a:cubicBezTo>
                      <a:cubicBezTo>
                        <a:pt x="48928" y="36810"/>
                        <a:pt x="8346" y="21408"/>
                        <a:pt x="0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416" name="円/楕円 609"/>
                <p:cNvSpPr/>
                <p:nvPr/>
              </p:nvSpPr>
              <p:spPr>
                <a:xfrm>
                  <a:off x="6558182" y="5036444"/>
                  <a:ext cx="150117" cy="127019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417" name="月 1416"/>
                <p:cNvSpPr/>
                <p:nvPr/>
              </p:nvSpPr>
              <p:spPr>
                <a:xfrm rot="5400000">
                  <a:off x="6607860" y="4981004"/>
                  <a:ext cx="50761" cy="146551"/>
                </a:xfrm>
                <a:prstGeom prst="moon">
                  <a:avLst/>
                </a:prstGeom>
                <a:solidFill>
                  <a:srgbClr val="00B0F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418" name="円/楕円 612"/>
                <p:cNvSpPr/>
                <p:nvPr/>
              </p:nvSpPr>
              <p:spPr>
                <a:xfrm>
                  <a:off x="6588169" y="5071500"/>
                  <a:ext cx="90142" cy="85658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419" name="円/楕円 616"/>
                <p:cNvSpPr/>
                <p:nvPr/>
              </p:nvSpPr>
              <p:spPr>
                <a:xfrm>
                  <a:off x="6609184" y="5090732"/>
                  <a:ext cx="48112" cy="45719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1386" name="グループ化 1385"/>
              <p:cNvGrpSpPr/>
              <p:nvPr/>
            </p:nvGrpSpPr>
            <p:grpSpPr>
              <a:xfrm>
                <a:off x="6155054" y="5601481"/>
                <a:ext cx="714865" cy="432114"/>
                <a:chOff x="4613406" y="5385927"/>
                <a:chExt cx="1327436" cy="800383"/>
              </a:xfrm>
            </p:grpSpPr>
            <p:sp>
              <p:nvSpPr>
                <p:cNvPr id="1387" name="角丸四角形 177"/>
                <p:cNvSpPr/>
                <p:nvPr/>
              </p:nvSpPr>
              <p:spPr>
                <a:xfrm rot="17454214" flipV="1">
                  <a:off x="4380949" y="5618384"/>
                  <a:ext cx="800381" cy="335468"/>
                </a:xfrm>
                <a:custGeom>
                  <a:avLst/>
                  <a:gdLst>
                    <a:gd name="connsiteX0" fmla="*/ 0 w 968115"/>
                    <a:gd name="connsiteY0" fmla="*/ 167734 h 335468"/>
                    <a:gd name="connsiteX1" fmla="*/ 167734 w 968115"/>
                    <a:gd name="connsiteY1" fmla="*/ 0 h 335468"/>
                    <a:gd name="connsiteX2" fmla="*/ 800381 w 968115"/>
                    <a:gd name="connsiteY2" fmla="*/ 0 h 335468"/>
                    <a:gd name="connsiteX3" fmla="*/ 968115 w 968115"/>
                    <a:gd name="connsiteY3" fmla="*/ 167734 h 335468"/>
                    <a:gd name="connsiteX4" fmla="*/ 968115 w 968115"/>
                    <a:gd name="connsiteY4" fmla="*/ 167734 h 335468"/>
                    <a:gd name="connsiteX5" fmla="*/ 800381 w 968115"/>
                    <a:gd name="connsiteY5" fmla="*/ 335468 h 335468"/>
                    <a:gd name="connsiteX6" fmla="*/ 167734 w 968115"/>
                    <a:gd name="connsiteY6" fmla="*/ 335468 h 335468"/>
                    <a:gd name="connsiteX7" fmla="*/ 0 w 968115"/>
                    <a:gd name="connsiteY7" fmla="*/ 167734 h 335468"/>
                    <a:gd name="connsiteX0" fmla="*/ 968115 w 1059555"/>
                    <a:gd name="connsiteY0" fmla="*/ 167734 h 335468"/>
                    <a:gd name="connsiteX1" fmla="*/ 800381 w 1059555"/>
                    <a:gd name="connsiteY1" fmla="*/ 335468 h 335468"/>
                    <a:gd name="connsiteX2" fmla="*/ 167734 w 1059555"/>
                    <a:gd name="connsiteY2" fmla="*/ 335468 h 335468"/>
                    <a:gd name="connsiteX3" fmla="*/ 0 w 1059555"/>
                    <a:gd name="connsiteY3" fmla="*/ 167734 h 335468"/>
                    <a:gd name="connsiteX4" fmla="*/ 167734 w 1059555"/>
                    <a:gd name="connsiteY4" fmla="*/ 0 h 335468"/>
                    <a:gd name="connsiteX5" fmla="*/ 800381 w 1059555"/>
                    <a:gd name="connsiteY5" fmla="*/ 0 h 335468"/>
                    <a:gd name="connsiteX6" fmla="*/ 968115 w 1059555"/>
                    <a:gd name="connsiteY6" fmla="*/ 167734 h 335468"/>
                    <a:gd name="connsiteX7" fmla="*/ 1059555 w 1059555"/>
                    <a:gd name="connsiteY7" fmla="*/ 259174 h 335468"/>
                    <a:gd name="connsiteX0" fmla="*/ 968115 w 1059555"/>
                    <a:gd name="connsiteY0" fmla="*/ 167734 h 335468"/>
                    <a:gd name="connsiteX1" fmla="*/ 800381 w 1059555"/>
                    <a:gd name="connsiteY1" fmla="*/ 335468 h 335468"/>
                    <a:gd name="connsiteX2" fmla="*/ 167734 w 1059555"/>
                    <a:gd name="connsiteY2" fmla="*/ 335468 h 335468"/>
                    <a:gd name="connsiteX3" fmla="*/ 0 w 1059555"/>
                    <a:gd name="connsiteY3" fmla="*/ 167734 h 335468"/>
                    <a:gd name="connsiteX4" fmla="*/ 167734 w 1059555"/>
                    <a:gd name="connsiteY4" fmla="*/ 0 h 335468"/>
                    <a:gd name="connsiteX5" fmla="*/ 800381 w 1059555"/>
                    <a:gd name="connsiteY5" fmla="*/ 0 h 335468"/>
                    <a:gd name="connsiteX6" fmla="*/ 1059555 w 1059555"/>
                    <a:gd name="connsiteY6" fmla="*/ 259174 h 335468"/>
                    <a:gd name="connsiteX0" fmla="*/ 968115 w 968115"/>
                    <a:gd name="connsiteY0" fmla="*/ 167734 h 335468"/>
                    <a:gd name="connsiteX1" fmla="*/ 800381 w 968115"/>
                    <a:gd name="connsiteY1" fmla="*/ 335468 h 335468"/>
                    <a:gd name="connsiteX2" fmla="*/ 167734 w 968115"/>
                    <a:gd name="connsiteY2" fmla="*/ 335468 h 335468"/>
                    <a:gd name="connsiteX3" fmla="*/ 0 w 968115"/>
                    <a:gd name="connsiteY3" fmla="*/ 167734 h 335468"/>
                    <a:gd name="connsiteX4" fmla="*/ 167734 w 968115"/>
                    <a:gd name="connsiteY4" fmla="*/ 0 h 335468"/>
                    <a:gd name="connsiteX5" fmla="*/ 800381 w 968115"/>
                    <a:gd name="connsiteY5" fmla="*/ 0 h 335468"/>
                    <a:gd name="connsiteX0" fmla="*/ 800381 w 800381"/>
                    <a:gd name="connsiteY0" fmla="*/ 335468 h 335468"/>
                    <a:gd name="connsiteX1" fmla="*/ 167734 w 800381"/>
                    <a:gd name="connsiteY1" fmla="*/ 335468 h 335468"/>
                    <a:gd name="connsiteX2" fmla="*/ 0 w 800381"/>
                    <a:gd name="connsiteY2" fmla="*/ 167734 h 335468"/>
                    <a:gd name="connsiteX3" fmla="*/ 167734 w 800381"/>
                    <a:gd name="connsiteY3" fmla="*/ 0 h 335468"/>
                    <a:gd name="connsiteX4" fmla="*/ 800381 w 800381"/>
                    <a:gd name="connsiteY4" fmla="*/ 0 h 335468"/>
                    <a:gd name="connsiteX0" fmla="*/ 800381 w 800381"/>
                    <a:gd name="connsiteY0" fmla="*/ 335468 h 335468"/>
                    <a:gd name="connsiteX1" fmla="*/ 167734 w 800381"/>
                    <a:gd name="connsiteY1" fmla="*/ 335468 h 335468"/>
                    <a:gd name="connsiteX2" fmla="*/ 0 w 800381"/>
                    <a:gd name="connsiteY2" fmla="*/ 167734 h 335468"/>
                    <a:gd name="connsiteX3" fmla="*/ 167734 w 800381"/>
                    <a:gd name="connsiteY3" fmla="*/ 0 h 3354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00381" h="335468">
                      <a:moveTo>
                        <a:pt x="800381" y="335468"/>
                      </a:moveTo>
                      <a:lnTo>
                        <a:pt x="167734" y="335468"/>
                      </a:lnTo>
                      <a:cubicBezTo>
                        <a:pt x="75097" y="335468"/>
                        <a:pt x="0" y="260371"/>
                        <a:pt x="0" y="167734"/>
                      </a:cubicBezTo>
                      <a:cubicBezTo>
                        <a:pt x="0" y="75097"/>
                        <a:pt x="75097" y="0"/>
                        <a:pt x="167734" y="0"/>
                      </a:cubicBezTo>
                    </a:path>
                  </a:pathLst>
                </a:custGeom>
                <a:solidFill>
                  <a:srgbClr val="FF33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388" name="角丸四角形 177"/>
                <p:cNvSpPr/>
                <p:nvPr/>
              </p:nvSpPr>
              <p:spPr>
                <a:xfrm rot="4145786" flipH="1" flipV="1">
                  <a:off x="5372918" y="5618385"/>
                  <a:ext cx="800380" cy="335469"/>
                </a:xfrm>
                <a:custGeom>
                  <a:avLst/>
                  <a:gdLst>
                    <a:gd name="connsiteX0" fmla="*/ 0 w 968115"/>
                    <a:gd name="connsiteY0" fmla="*/ 167734 h 335468"/>
                    <a:gd name="connsiteX1" fmla="*/ 167734 w 968115"/>
                    <a:gd name="connsiteY1" fmla="*/ 0 h 335468"/>
                    <a:gd name="connsiteX2" fmla="*/ 800381 w 968115"/>
                    <a:gd name="connsiteY2" fmla="*/ 0 h 335468"/>
                    <a:gd name="connsiteX3" fmla="*/ 968115 w 968115"/>
                    <a:gd name="connsiteY3" fmla="*/ 167734 h 335468"/>
                    <a:gd name="connsiteX4" fmla="*/ 968115 w 968115"/>
                    <a:gd name="connsiteY4" fmla="*/ 167734 h 335468"/>
                    <a:gd name="connsiteX5" fmla="*/ 800381 w 968115"/>
                    <a:gd name="connsiteY5" fmla="*/ 335468 h 335468"/>
                    <a:gd name="connsiteX6" fmla="*/ 167734 w 968115"/>
                    <a:gd name="connsiteY6" fmla="*/ 335468 h 335468"/>
                    <a:gd name="connsiteX7" fmla="*/ 0 w 968115"/>
                    <a:gd name="connsiteY7" fmla="*/ 167734 h 335468"/>
                    <a:gd name="connsiteX0" fmla="*/ 968115 w 1059555"/>
                    <a:gd name="connsiteY0" fmla="*/ 167734 h 335468"/>
                    <a:gd name="connsiteX1" fmla="*/ 800381 w 1059555"/>
                    <a:gd name="connsiteY1" fmla="*/ 335468 h 335468"/>
                    <a:gd name="connsiteX2" fmla="*/ 167734 w 1059555"/>
                    <a:gd name="connsiteY2" fmla="*/ 335468 h 335468"/>
                    <a:gd name="connsiteX3" fmla="*/ 0 w 1059555"/>
                    <a:gd name="connsiteY3" fmla="*/ 167734 h 335468"/>
                    <a:gd name="connsiteX4" fmla="*/ 167734 w 1059555"/>
                    <a:gd name="connsiteY4" fmla="*/ 0 h 335468"/>
                    <a:gd name="connsiteX5" fmla="*/ 800381 w 1059555"/>
                    <a:gd name="connsiteY5" fmla="*/ 0 h 335468"/>
                    <a:gd name="connsiteX6" fmla="*/ 968115 w 1059555"/>
                    <a:gd name="connsiteY6" fmla="*/ 167734 h 335468"/>
                    <a:gd name="connsiteX7" fmla="*/ 1059555 w 1059555"/>
                    <a:gd name="connsiteY7" fmla="*/ 259174 h 335468"/>
                    <a:gd name="connsiteX0" fmla="*/ 968115 w 1059555"/>
                    <a:gd name="connsiteY0" fmla="*/ 167734 h 335468"/>
                    <a:gd name="connsiteX1" fmla="*/ 800381 w 1059555"/>
                    <a:gd name="connsiteY1" fmla="*/ 335468 h 335468"/>
                    <a:gd name="connsiteX2" fmla="*/ 167734 w 1059555"/>
                    <a:gd name="connsiteY2" fmla="*/ 335468 h 335468"/>
                    <a:gd name="connsiteX3" fmla="*/ 0 w 1059555"/>
                    <a:gd name="connsiteY3" fmla="*/ 167734 h 335468"/>
                    <a:gd name="connsiteX4" fmla="*/ 167734 w 1059555"/>
                    <a:gd name="connsiteY4" fmla="*/ 0 h 335468"/>
                    <a:gd name="connsiteX5" fmla="*/ 800381 w 1059555"/>
                    <a:gd name="connsiteY5" fmla="*/ 0 h 335468"/>
                    <a:gd name="connsiteX6" fmla="*/ 1059555 w 1059555"/>
                    <a:gd name="connsiteY6" fmla="*/ 259174 h 335468"/>
                    <a:gd name="connsiteX0" fmla="*/ 968115 w 968115"/>
                    <a:gd name="connsiteY0" fmla="*/ 167734 h 335468"/>
                    <a:gd name="connsiteX1" fmla="*/ 800381 w 968115"/>
                    <a:gd name="connsiteY1" fmla="*/ 335468 h 335468"/>
                    <a:gd name="connsiteX2" fmla="*/ 167734 w 968115"/>
                    <a:gd name="connsiteY2" fmla="*/ 335468 h 335468"/>
                    <a:gd name="connsiteX3" fmla="*/ 0 w 968115"/>
                    <a:gd name="connsiteY3" fmla="*/ 167734 h 335468"/>
                    <a:gd name="connsiteX4" fmla="*/ 167734 w 968115"/>
                    <a:gd name="connsiteY4" fmla="*/ 0 h 335468"/>
                    <a:gd name="connsiteX5" fmla="*/ 800381 w 968115"/>
                    <a:gd name="connsiteY5" fmla="*/ 0 h 335468"/>
                    <a:gd name="connsiteX0" fmla="*/ 800381 w 800381"/>
                    <a:gd name="connsiteY0" fmla="*/ 335468 h 335468"/>
                    <a:gd name="connsiteX1" fmla="*/ 167734 w 800381"/>
                    <a:gd name="connsiteY1" fmla="*/ 335468 h 335468"/>
                    <a:gd name="connsiteX2" fmla="*/ 0 w 800381"/>
                    <a:gd name="connsiteY2" fmla="*/ 167734 h 335468"/>
                    <a:gd name="connsiteX3" fmla="*/ 167734 w 800381"/>
                    <a:gd name="connsiteY3" fmla="*/ 0 h 335468"/>
                    <a:gd name="connsiteX4" fmla="*/ 800381 w 800381"/>
                    <a:gd name="connsiteY4" fmla="*/ 0 h 335468"/>
                    <a:gd name="connsiteX0" fmla="*/ 800381 w 800381"/>
                    <a:gd name="connsiteY0" fmla="*/ 335468 h 335468"/>
                    <a:gd name="connsiteX1" fmla="*/ 167734 w 800381"/>
                    <a:gd name="connsiteY1" fmla="*/ 335468 h 335468"/>
                    <a:gd name="connsiteX2" fmla="*/ 0 w 800381"/>
                    <a:gd name="connsiteY2" fmla="*/ 167734 h 335468"/>
                    <a:gd name="connsiteX3" fmla="*/ 167734 w 800381"/>
                    <a:gd name="connsiteY3" fmla="*/ 0 h 3354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00381" h="335468">
                      <a:moveTo>
                        <a:pt x="800381" y="335468"/>
                      </a:moveTo>
                      <a:lnTo>
                        <a:pt x="167734" y="335468"/>
                      </a:lnTo>
                      <a:cubicBezTo>
                        <a:pt x="75097" y="335468"/>
                        <a:pt x="0" y="260371"/>
                        <a:pt x="0" y="167734"/>
                      </a:cubicBezTo>
                      <a:cubicBezTo>
                        <a:pt x="0" y="75097"/>
                        <a:pt x="75097" y="0"/>
                        <a:pt x="167734" y="0"/>
                      </a:cubicBezTo>
                    </a:path>
                  </a:pathLst>
                </a:custGeom>
                <a:solidFill>
                  <a:srgbClr val="FF33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1359" name="グループ化 1358"/>
            <p:cNvGrpSpPr/>
            <p:nvPr/>
          </p:nvGrpSpPr>
          <p:grpSpPr>
            <a:xfrm>
              <a:off x="-371167" y="2924944"/>
              <a:ext cx="711316" cy="398955"/>
              <a:chOff x="2859979" y="1731565"/>
              <a:chExt cx="505317" cy="283417"/>
            </a:xfrm>
          </p:grpSpPr>
          <p:sp>
            <p:nvSpPr>
              <p:cNvPr id="1380" name="角丸四角形 1379"/>
              <p:cNvSpPr/>
              <p:nvPr/>
            </p:nvSpPr>
            <p:spPr>
              <a:xfrm>
                <a:off x="2903829" y="1973885"/>
                <a:ext cx="417617" cy="41097"/>
              </a:xfrm>
              <a:prstGeom prst="roundRect">
                <a:avLst/>
              </a:prstGeom>
              <a:solidFill>
                <a:sysClr val="window" lastClr="FFFFFF">
                  <a:lumMod val="6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381" name="角丸四角形 1380"/>
              <p:cNvSpPr/>
              <p:nvPr/>
            </p:nvSpPr>
            <p:spPr>
              <a:xfrm>
                <a:off x="2923666" y="1990337"/>
                <a:ext cx="361238" cy="24645"/>
              </a:xfrm>
              <a:prstGeom prst="roundRect">
                <a:avLst/>
              </a:prstGeom>
              <a:pattFill prst="dkVert">
                <a:fgClr>
                  <a:sysClr val="window" lastClr="FFFFFF">
                    <a:lumMod val="65000"/>
                  </a:sysClr>
                </a:fgClr>
                <a:bgClr>
                  <a:sysClr val="windowText" lastClr="000000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382" name="円/楕円 1381"/>
              <p:cNvSpPr/>
              <p:nvPr/>
            </p:nvSpPr>
            <p:spPr>
              <a:xfrm>
                <a:off x="3297007" y="1988676"/>
                <a:ext cx="13156" cy="14808"/>
              </a:xfrm>
              <a:prstGeom prst="ellipse">
                <a:avLst/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383" name="台形 1382"/>
              <p:cNvSpPr/>
              <p:nvPr/>
            </p:nvSpPr>
            <p:spPr>
              <a:xfrm rot="10800000">
                <a:off x="2859979" y="1754129"/>
                <a:ext cx="505317" cy="219755"/>
              </a:xfrm>
              <a:prstGeom prst="trapezoid">
                <a:avLst/>
              </a:prstGeom>
              <a:solidFill>
                <a:sysClr val="window" lastClr="FFFFFF">
                  <a:lumMod val="6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384" name="台形 1383"/>
              <p:cNvSpPr/>
              <p:nvPr/>
            </p:nvSpPr>
            <p:spPr>
              <a:xfrm rot="10800000" flipV="1">
                <a:off x="2859979" y="1731565"/>
                <a:ext cx="505317" cy="22563"/>
              </a:xfrm>
              <a:prstGeom prst="trapezoid">
                <a:avLst/>
              </a:prstGeom>
              <a:solidFill>
                <a:sysClr val="window" lastClr="FFFFFF">
                  <a:lumMod val="7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360" name="グループ化 1359"/>
            <p:cNvGrpSpPr/>
            <p:nvPr/>
          </p:nvGrpSpPr>
          <p:grpSpPr>
            <a:xfrm>
              <a:off x="-1182988" y="2819161"/>
              <a:ext cx="2341521" cy="1103042"/>
              <a:chOff x="32929" y="1589724"/>
              <a:chExt cx="3370590" cy="1587816"/>
            </a:xfrm>
          </p:grpSpPr>
          <p:sp>
            <p:nvSpPr>
              <p:cNvPr id="1361" name="正方形/長方形 1360"/>
              <p:cNvSpPr/>
              <p:nvPr/>
            </p:nvSpPr>
            <p:spPr>
              <a:xfrm>
                <a:off x="783782" y="2211879"/>
                <a:ext cx="854554" cy="80014"/>
              </a:xfrm>
              <a:prstGeom prst="rect">
                <a:avLst/>
              </a:prstGeom>
              <a:solidFill>
                <a:sysClr val="windowText" lastClr="000000">
                  <a:lumMod val="85000"/>
                  <a:lumOff val="1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362" name="正方形/長方形 1361"/>
              <p:cNvSpPr/>
              <p:nvPr/>
            </p:nvSpPr>
            <p:spPr>
              <a:xfrm>
                <a:off x="2511564" y="2250919"/>
                <a:ext cx="726855" cy="86194"/>
              </a:xfrm>
              <a:prstGeom prst="rect">
                <a:avLst/>
              </a:prstGeom>
              <a:solidFill>
                <a:srgbClr val="70AD47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363" name="正方形/長方形 4"/>
              <p:cNvSpPr/>
              <p:nvPr/>
            </p:nvSpPr>
            <p:spPr>
              <a:xfrm>
                <a:off x="134846" y="2392680"/>
                <a:ext cx="2952750" cy="784860"/>
              </a:xfrm>
              <a:custGeom>
                <a:avLst/>
                <a:gdLst>
                  <a:gd name="connsiteX0" fmla="*/ 0 w 2952750"/>
                  <a:gd name="connsiteY0" fmla="*/ 0 h 1110614"/>
                  <a:gd name="connsiteX1" fmla="*/ 2952750 w 2952750"/>
                  <a:gd name="connsiteY1" fmla="*/ 0 h 1110614"/>
                  <a:gd name="connsiteX2" fmla="*/ 2952750 w 2952750"/>
                  <a:gd name="connsiteY2" fmla="*/ 1110614 h 1110614"/>
                  <a:gd name="connsiteX3" fmla="*/ 0 w 2952750"/>
                  <a:gd name="connsiteY3" fmla="*/ 1110614 h 1110614"/>
                  <a:gd name="connsiteX4" fmla="*/ 0 w 2952750"/>
                  <a:gd name="connsiteY4" fmla="*/ 0 h 1110614"/>
                  <a:gd name="connsiteX0" fmla="*/ 0 w 2952750"/>
                  <a:gd name="connsiteY0" fmla="*/ 0 h 1110614"/>
                  <a:gd name="connsiteX1" fmla="*/ 2952750 w 2952750"/>
                  <a:gd name="connsiteY1" fmla="*/ 0 h 1110614"/>
                  <a:gd name="connsiteX2" fmla="*/ 2952750 w 2952750"/>
                  <a:gd name="connsiteY2" fmla="*/ 1110614 h 1110614"/>
                  <a:gd name="connsiteX3" fmla="*/ 1340169 w 2952750"/>
                  <a:gd name="connsiteY3" fmla="*/ 1104900 h 1110614"/>
                  <a:gd name="connsiteX4" fmla="*/ 0 w 2952750"/>
                  <a:gd name="connsiteY4" fmla="*/ 1110614 h 1110614"/>
                  <a:gd name="connsiteX5" fmla="*/ 0 w 2952750"/>
                  <a:gd name="connsiteY5" fmla="*/ 0 h 1110614"/>
                  <a:gd name="connsiteX0" fmla="*/ 1340169 w 2952750"/>
                  <a:gd name="connsiteY0" fmla="*/ 1104900 h 1196340"/>
                  <a:gd name="connsiteX1" fmla="*/ 0 w 2952750"/>
                  <a:gd name="connsiteY1" fmla="*/ 1110614 h 1196340"/>
                  <a:gd name="connsiteX2" fmla="*/ 0 w 2952750"/>
                  <a:gd name="connsiteY2" fmla="*/ 0 h 1196340"/>
                  <a:gd name="connsiteX3" fmla="*/ 2952750 w 2952750"/>
                  <a:gd name="connsiteY3" fmla="*/ 0 h 1196340"/>
                  <a:gd name="connsiteX4" fmla="*/ 2952750 w 2952750"/>
                  <a:gd name="connsiteY4" fmla="*/ 1110614 h 1196340"/>
                  <a:gd name="connsiteX5" fmla="*/ 1431609 w 2952750"/>
                  <a:gd name="connsiteY5" fmla="*/ 1196340 h 1196340"/>
                  <a:gd name="connsiteX0" fmla="*/ 1340169 w 2952750"/>
                  <a:gd name="connsiteY0" fmla="*/ 1104900 h 1110614"/>
                  <a:gd name="connsiteX1" fmla="*/ 0 w 2952750"/>
                  <a:gd name="connsiteY1" fmla="*/ 1110614 h 1110614"/>
                  <a:gd name="connsiteX2" fmla="*/ 0 w 2952750"/>
                  <a:gd name="connsiteY2" fmla="*/ 0 h 1110614"/>
                  <a:gd name="connsiteX3" fmla="*/ 2952750 w 2952750"/>
                  <a:gd name="connsiteY3" fmla="*/ 0 h 1110614"/>
                  <a:gd name="connsiteX4" fmla="*/ 2952750 w 2952750"/>
                  <a:gd name="connsiteY4" fmla="*/ 1110614 h 1110614"/>
                  <a:gd name="connsiteX0" fmla="*/ 0 w 2952750"/>
                  <a:gd name="connsiteY0" fmla="*/ 1110614 h 1110614"/>
                  <a:gd name="connsiteX1" fmla="*/ 0 w 2952750"/>
                  <a:gd name="connsiteY1" fmla="*/ 0 h 1110614"/>
                  <a:gd name="connsiteX2" fmla="*/ 2952750 w 2952750"/>
                  <a:gd name="connsiteY2" fmla="*/ 0 h 1110614"/>
                  <a:gd name="connsiteX3" fmla="*/ 2952750 w 2952750"/>
                  <a:gd name="connsiteY3" fmla="*/ 1110614 h 11106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952750" h="1110614">
                    <a:moveTo>
                      <a:pt x="0" y="1110614"/>
                    </a:moveTo>
                    <a:lnTo>
                      <a:pt x="0" y="0"/>
                    </a:lnTo>
                    <a:lnTo>
                      <a:pt x="2952750" y="0"/>
                    </a:lnTo>
                    <a:lnTo>
                      <a:pt x="2952750" y="1110614"/>
                    </a:lnTo>
                  </a:path>
                </a:pathLst>
              </a:custGeom>
              <a:solidFill>
                <a:sysClr val="window" lastClr="FFFFFF">
                  <a:lumMod val="7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364" name="正方形/長方形 1363"/>
              <p:cNvSpPr/>
              <p:nvPr/>
            </p:nvSpPr>
            <p:spPr>
              <a:xfrm>
                <a:off x="134846" y="2392680"/>
                <a:ext cx="2952750" cy="85725"/>
              </a:xfrm>
              <a:prstGeom prst="rect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365" name="正方形/長方形 1364"/>
              <p:cNvSpPr/>
              <p:nvPr/>
            </p:nvSpPr>
            <p:spPr>
              <a:xfrm>
                <a:off x="32929" y="2339340"/>
                <a:ext cx="3156585" cy="72390"/>
              </a:xfrm>
              <a:prstGeom prst="rect">
                <a:avLst/>
              </a:prstGeom>
              <a:solidFill>
                <a:sysClr val="window" lastClr="FFFFFF">
                  <a:lumMod val="5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366" name="正方形/長方形 1365"/>
              <p:cNvSpPr/>
              <p:nvPr/>
            </p:nvSpPr>
            <p:spPr>
              <a:xfrm>
                <a:off x="134846" y="2148840"/>
                <a:ext cx="753429" cy="190500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>
                    <a:lumMod val="50000"/>
                  </a:sys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367" name="正方形/長方形 1366"/>
              <p:cNvSpPr/>
              <p:nvPr/>
            </p:nvSpPr>
            <p:spPr>
              <a:xfrm>
                <a:off x="101031" y="2026920"/>
                <a:ext cx="753429" cy="121920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368" name="正方形/長方形 1367"/>
              <p:cNvSpPr/>
              <p:nvPr/>
            </p:nvSpPr>
            <p:spPr>
              <a:xfrm>
                <a:off x="134846" y="1836420"/>
                <a:ext cx="753429" cy="190500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>
                    <a:lumMod val="50000"/>
                  </a:sys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369" name="正方形/長方形 1368"/>
              <p:cNvSpPr/>
              <p:nvPr/>
            </p:nvSpPr>
            <p:spPr>
              <a:xfrm>
                <a:off x="56262" y="1714500"/>
                <a:ext cx="753429" cy="123825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370" name="正方形/長方形 1369"/>
              <p:cNvSpPr/>
              <p:nvPr/>
            </p:nvSpPr>
            <p:spPr>
              <a:xfrm>
                <a:off x="101031" y="1589724"/>
                <a:ext cx="753429" cy="123825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>
                    <a:lumMod val="50000"/>
                  </a:sys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371" name="グループ化 1370"/>
              <p:cNvGrpSpPr/>
              <p:nvPr/>
            </p:nvGrpSpPr>
            <p:grpSpPr>
              <a:xfrm>
                <a:off x="2340698" y="1769937"/>
                <a:ext cx="307272" cy="565230"/>
                <a:chOff x="2340698" y="1769937"/>
                <a:chExt cx="307272" cy="565230"/>
              </a:xfrm>
            </p:grpSpPr>
            <p:sp>
              <p:nvSpPr>
                <p:cNvPr id="1374" name="1 つの角を丸めた四角形 1373"/>
                <p:cNvSpPr/>
                <p:nvPr/>
              </p:nvSpPr>
              <p:spPr>
                <a:xfrm>
                  <a:off x="2529893" y="1789149"/>
                  <a:ext cx="45719" cy="426954"/>
                </a:xfrm>
                <a:prstGeom prst="round1Rect">
                  <a:avLst/>
                </a:prstGeom>
                <a:solidFill>
                  <a:srgbClr val="70AD47">
                    <a:lumMod val="7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375" name="1 つの角を丸めた四角形 1374"/>
                <p:cNvSpPr/>
                <p:nvPr/>
              </p:nvSpPr>
              <p:spPr>
                <a:xfrm rot="20830602">
                  <a:off x="2382001" y="1769937"/>
                  <a:ext cx="45719" cy="538156"/>
                </a:xfrm>
                <a:prstGeom prst="round1Rect">
                  <a:avLst/>
                </a:prstGeom>
                <a:solidFill>
                  <a:srgbClr val="E7E6E6">
                    <a:lumMod val="2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376" name="五角形 1375"/>
                <p:cNvSpPr/>
                <p:nvPr/>
              </p:nvSpPr>
              <p:spPr>
                <a:xfrm>
                  <a:off x="2446731" y="1896957"/>
                  <a:ext cx="61489" cy="213477"/>
                </a:xfrm>
                <a:prstGeom prst="pentagon">
                  <a:avLst/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377" name="五角形 1376"/>
                <p:cNvSpPr/>
                <p:nvPr/>
              </p:nvSpPr>
              <p:spPr>
                <a:xfrm rot="1576071">
                  <a:off x="2586481" y="1872699"/>
                  <a:ext cx="61489" cy="213477"/>
                </a:xfrm>
                <a:prstGeom prst="pentagon">
                  <a:avLst/>
                </a:pr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378" name="台形 1377"/>
                <p:cNvSpPr/>
                <p:nvPr/>
              </p:nvSpPr>
              <p:spPr>
                <a:xfrm rot="10800000">
                  <a:off x="2340698" y="2030364"/>
                  <a:ext cx="295346" cy="304803"/>
                </a:xfrm>
                <a:prstGeom prst="trapezoid">
                  <a:avLst>
                    <a:gd name="adj" fmla="val 13315"/>
                  </a:avLst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379" name="台形 1378"/>
                <p:cNvSpPr/>
                <p:nvPr/>
              </p:nvSpPr>
              <p:spPr>
                <a:xfrm rot="10800000">
                  <a:off x="2383560" y="2030363"/>
                  <a:ext cx="209754" cy="304803"/>
                </a:xfrm>
                <a:prstGeom prst="trapezoid">
                  <a:avLst>
                    <a:gd name="adj" fmla="val 13315"/>
                  </a:avLst>
                </a:prstGeom>
                <a:solidFill>
                  <a:srgbClr val="ED7D31">
                    <a:lumMod val="7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1372" name="正方形/長方形 1371"/>
              <p:cNvSpPr/>
              <p:nvPr/>
            </p:nvSpPr>
            <p:spPr>
              <a:xfrm>
                <a:off x="975693" y="2291895"/>
                <a:ext cx="1281820" cy="51259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373" name="正方形/長方形 1372"/>
              <p:cNvSpPr/>
              <p:nvPr/>
            </p:nvSpPr>
            <p:spPr>
              <a:xfrm>
                <a:off x="2676664" y="2155669"/>
                <a:ext cx="726855" cy="86194"/>
              </a:xfrm>
              <a:prstGeom prst="rect">
                <a:avLst/>
              </a:pr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1420" name="グループ化 1419"/>
          <p:cNvGrpSpPr>
            <a:grpSpLocks noChangeAspect="1"/>
          </p:cNvGrpSpPr>
          <p:nvPr/>
        </p:nvGrpSpPr>
        <p:grpSpPr>
          <a:xfrm>
            <a:off x="2208415" y="2874284"/>
            <a:ext cx="1754282" cy="1504198"/>
            <a:chOff x="1483608" y="2041956"/>
            <a:chExt cx="2192852" cy="1880247"/>
          </a:xfrm>
        </p:grpSpPr>
        <p:grpSp>
          <p:nvGrpSpPr>
            <p:cNvPr id="1421" name="グループ化 1420"/>
            <p:cNvGrpSpPr/>
            <p:nvPr/>
          </p:nvGrpSpPr>
          <p:grpSpPr>
            <a:xfrm>
              <a:off x="2211748" y="2041956"/>
              <a:ext cx="719603" cy="1335012"/>
              <a:chOff x="7122532" y="4698583"/>
              <a:chExt cx="719603" cy="1335012"/>
            </a:xfrm>
          </p:grpSpPr>
          <p:grpSp>
            <p:nvGrpSpPr>
              <p:cNvPr id="1438" name="グループ化 1437"/>
              <p:cNvGrpSpPr/>
              <p:nvPr/>
            </p:nvGrpSpPr>
            <p:grpSpPr>
              <a:xfrm>
                <a:off x="7122532" y="4698583"/>
                <a:ext cx="719603" cy="1317794"/>
                <a:chOff x="7122532" y="4698583"/>
                <a:chExt cx="719603" cy="1317794"/>
              </a:xfrm>
            </p:grpSpPr>
            <p:sp>
              <p:nvSpPr>
                <p:cNvPr id="1442" name="フローチャート: 論理積ゲート 213"/>
                <p:cNvSpPr/>
                <p:nvPr/>
              </p:nvSpPr>
              <p:spPr>
                <a:xfrm rot="16200000">
                  <a:off x="7139222" y="4698583"/>
                  <a:ext cx="690174" cy="690174"/>
                </a:xfrm>
                <a:prstGeom prst="flowChartDelay">
                  <a:avLst/>
                </a:prstGeom>
                <a:solidFill>
                  <a:srgbClr val="ED7D31">
                    <a:lumMod val="7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443" name="片側の 2 つの角を丸めた四角形 1442"/>
                <p:cNvSpPr/>
                <p:nvPr/>
              </p:nvSpPr>
              <p:spPr>
                <a:xfrm rot="10800000">
                  <a:off x="7412342" y="5319902"/>
                  <a:ext cx="139982" cy="24436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444" name="円/楕円 689"/>
                <p:cNvSpPr/>
                <p:nvPr/>
              </p:nvSpPr>
              <p:spPr>
                <a:xfrm rot="20700000">
                  <a:off x="7122532" y="5036229"/>
                  <a:ext cx="174935" cy="214313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445" name="円/楕円 690"/>
                <p:cNvSpPr/>
                <p:nvPr/>
              </p:nvSpPr>
              <p:spPr>
                <a:xfrm rot="900000" flipH="1">
                  <a:off x="7667200" y="5036230"/>
                  <a:ext cx="174935" cy="214313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446" name="円/楕円 691"/>
                <p:cNvSpPr/>
                <p:nvPr/>
              </p:nvSpPr>
              <p:spPr>
                <a:xfrm>
                  <a:off x="7192811" y="4782662"/>
                  <a:ext cx="579044" cy="651868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447" name="月 1446"/>
                <p:cNvSpPr/>
                <p:nvPr/>
              </p:nvSpPr>
              <p:spPr>
                <a:xfrm rot="5400000">
                  <a:off x="7305019" y="4876262"/>
                  <a:ext cx="45719" cy="16512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448" name="月 1447"/>
                <p:cNvSpPr/>
                <p:nvPr/>
              </p:nvSpPr>
              <p:spPr>
                <a:xfrm rot="5400000">
                  <a:off x="7595532" y="4876262"/>
                  <a:ext cx="45719" cy="16512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449" name="円/楕円 702"/>
                <p:cNvSpPr/>
                <p:nvPr/>
              </p:nvSpPr>
              <p:spPr>
                <a:xfrm>
                  <a:off x="7301731" y="5066895"/>
                  <a:ext cx="69057" cy="101988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450" name="円/楕円 703"/>
                <p:cNvSpPr/>
                <p:nvPr/>
              </p:nvSpPr>
              <p:spPr>
                <a:xfrm>
                  <a:off x="7582718" y="5066895"/>
                  <a:ext cx="69057" cy="101988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451" name="円/楕円 632"/>
                <p:cNvSpPr/>
                <p:nvPr/>
              </p:nvSpPr>
              <p:spPr>
                <a:xfrm>
                  <a:off x="7437959" y="5219407"/>
                  <a:ext cx="84568" cy="27721"/>
                </a:xfrm>
                <a:custGeom>
                  <a:avLst/>
                  <a:gdLst>
                    <a:gd name="connsiteX0" fmla="*/ 0 w 84568"/>
                    <a:gd name="connsiteY0" fmla="*/ 22860 h 45719"/>
                    <a:gd name="connsiteX1" fmla="*/ 42284 w 84568"/>
                    <a:gd name="connsiteY1" fmla="*/ 0 h 45719"/>
                    <a:gd name="connsiteX2" fmla="*/ 84568 w 84568"/>
                    <a:gd name="connsiteY2" fmla="*/ 22860 h 45719"/>
                    <a:gd name="connsiteX3" fmla="*/ 42284 w 84568"/>
                    <a:gd name="connsiteY3" fmla="*/ 45720 h 45719"/>
                    <a:gd name="connsiteX4" fmla="*/ 0 w 84568"/>
                    <a:gd name="connsiteY4" fmla="*/ 22860 h 45719"/>
                    <a:gd name="connsiteX0" fmla="*/ 0 w 84568"/>
                    <a:gd name="connsiteY0" fmla="*/ 22860 h 45720"/>
                    <a:gd name="connsiteX1" fmla="*/ 42284 w 84568"/>
                    <a:gd name="connsiteY1" fmla="*/ 0 h 45720"/>
                    <a:gd name="connsiteX2" fmla="*/ 84568 w 84568"/>
                    <a:gd name="connsiteY2" fmla="*/ 22860 h 45720"/>
                    <a:gd name="connsiteX3" fmla="*/ 42284 w 84568"/>
                    <a:gd name="connsiteY3" fmla="*/ 45720 h 45720"/>
                    <a:gd name="connsiteX4" fmla="*/ 0 w 84568"/>
                    <a:gd name="connsiteY4" fmla="*/ 22860 h 45720"/>
                    <a:gd name="connsiteX0" fmla="*/ 0 w 84568"/>
                    <a:gd name="connsiteY0" fmla="*/ 22860 h 45720"/>
                    <a:gd name="connsiteX1" fmla="*/ 42284 w 84568"/>
                    <a:gd name="connsiteY1" fmla="*/ 0 h 45720"/>
                    <a:gd name="connsiteX2" fmla="*/ 84568 w 84568"/>
                    <a:gd name="connsiteY2" fmla="*/ 22860 h 45720"/>
                    <a:gd name="connsiteX3" fmla="*/ 42284 w 84568"/>
                    <a:gd name="connsiteY3" fmla="*/ 45720 h 45720"/>
                    <a:gd name="connsiteX4" fmla="*/ 0 w 84568"/>
                    <a:gd name="connsiteY4" fmla="*/ 22860 h 45720"/>
                    <a:gd name="connsiteX0" fmla="*/ 0 w 84568"/>
                    <a:gd name="connsiteY0" fmla="*/ 4861 h 27721"/>
                    <a:gd name="connsiteX1" fmla="*/ 42284 w 84568"/>
                    <a:gd name="connsiteY1" fmla="*/ 8195 h 27721"/>
                    <a:gd name="connsiteX2" fmla="*/ 84568 w 84568"/>
                    <a:gd name="connsiteY2" fmla="*/ 4861 h 27721"/>
                    <a:gd name="connsiteX3" fmla="*/ 42284 w 84568"/>
                    <a:gd name="connsiteY3" fmla="*/ 27721 h 27721"/>
                    <a:gd name="connsiteX4" fmla="*/ 0 w 84568"/>
                    <a:gd name="connsiteY4" fmla="*/ 4861 h 277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4568" h="27721">
                      <a:moveTo>
                        <a:pt x="0" y="4861"/>
                      </a:moveTo>
                      <a:cubicBezTo>
                        <a:pt x="0" y="-7764"/>
                        <a:pt x="18931" y="8195"/>
                        <a:pt x="42284" y="8195"/>
                      </a:cubicBezTo>
                      <a:cubicBezTo>
                        <a:pt x="65637" y="8195"/>
                        <a:pt x="84568" y="-7764"/>
                        <a:pt x="84568" y="4861"/>
                      </a:cubicBezTo>
                      <a:cubicBezTo>
                        <a:pt x="84568" y="17486"/>
                        <a:pt x="65637" y="27721"/>
                        <a:pt x="42284" y="27721"/>
                      </a:cubicBezTo>
                      <a:cubicBezTo>
                        <a:pt x="18931" y="27721"/>
                        <a:pt x="0" y="17486"/>
                        <a:pt x="0" y="4861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452" name="片側の 2 つの角を丸めた四角形 1451"/>
                <p:cNvSpPr/>
                <p:nvPr/>
              </p:nvSpPr>
              <p:spPr>
                <a:xfrm>
                  <a:off x="7201777" y="5473933"/>
                  <a:ext cx="562934" cy="502092"/>
                </a:xfrm>
                <a:prstGeom prst="round2SameRect">
                  <a:avLst>
                    <a:gd name="adj1" fmla="val 41975"/>
                    <a:gd name="adj2" fmla="val 0"/>
                  </a:avLst>
                </a:prstGeom>
                <a:solidFill>
                  <a:srgbClr val="FFC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453" name="フリーフォーム 1452"/>
                <p:cNvSpPr/>
                <p:nvPr/>
              </p:nvSpPr>
              <p:spPr>
                <a:xfrm>
                  <a:off x="7180811" y="5490174"/>
                  <a:ext cx="604867" cy="526203"/>
                </a:xfrm>
                <a:custGeom>
                  <a:avLst/>
                  <a:gdLst>
                    <a:gd name="connsiteX0" fmla="*/ 141626 w 604867"/>
                    <a:gd name="connsiteY0" fmla="*/ 0 h 526203"/>
                    <a:gd name="connsiteX1" fmla="*/ 302434 w 604867"/>
                    <a:gd name="connsiteY1" fmla="*/ 456550 h 526203"/>
                    <a:gd name="connsiteX2" fmla="*/ 463242 w 604867"/>
                    <a:gd name="connsiteY2" fmla="*/ 1 h 526203"/>
                    <a:gd name="connsiteX3" fmla="*/ 476513 w 604867"/>
                    <a:gd name="connsiteY3" fmla="*/ 4120 h 526203"/>
                    <a:gd name="connsiteX4" fmla="*/ 604867 w 604867"/>
                    <a:gd name="connsiteY4" fmla="*/ 197761 h 526203"/>
                    <a:gd name="connsiteX5" fmla="*/ 604867 w 604867"/>
                    <a:gd name="connsiteY5" fmla="*/ 526203 h 526203"/>
                    <a:gd name="connsiteX6" fmla="*/ 0 w 604867"/>
                    <a:gd name="connsiteY6" fmla="*/ 526203 h 526203"/>
                    <a:gd name="connsiteX7" fmla="*/ 0 w 604867"/>
                    <a:gd name="connsiteY7" fmla="*/ 197761 h 526203"/>
                    <a:gd name="connsiteX8" fmla="*/ 128354 w 604867"/>
                    <a:gd name="connsiteY8" fmla="*/ 4120 h 5262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04867" h="526203">
                      <a:moveTo>
                        <a:pt x="141626" y="0"/>
                      </a:moveTo>
                      <a:lnTo>
                        <a:pt x="302434" y="456550"/>
                      </a:lnTo>
                      <a:lnTo>
                        <a:pt x="463242" y="1"/>
                      </a:lnTo>
                      <a:lnTo>
                        <a:pt x="476513" y="4120"/>
                      </a:lnTo>
                      <a:cubicBezTo>
                        <a:pt x="551942" y="36024"/>
                        <a:pt x="604867" y="110712"/>
                        <a:pt x="604867" y="197761"/>
                      </a:cubicBezTo>
                      <a:lnTo>
                        <a:pt x="604867" y="526203"/>
                      </a:lnTo>
                      <a:lnTo>
                        <a:pt x="0" y="526203"/>
                      </a:lnTo>
                      <a:lnTo>
                        <a:pt x="0" y="197761"/>
                      </a:lnTo>
                      <a:cubicBezTo>
                        <a:pt x="0" y="110712"/>
                        <a:pt x="52926" y="36024"/>
                        <a:pt x="128354" y="4120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454" name="直角三角形 1453"/>
                <p:cNvSpPr/>
                <p:nvPr/>
              </p:nvSpPr>
              <p:spPr>
                <a:xfrm rot="5400000">
                  <a:off x="7317605" y="5481430"/>
                  <a:ext cx="166542" cy="149231"/>
                </a:xfrm>
                <a:prstGeom prst="rtTriangle">
                  <a:avLst/>
                </a:prstGeom>
                <a:solidFill>
                  <a:srgbClr val="FFC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455" name="直角三角形 1454"/>
                <p:cNvSpPr/>
                <p:nvPr/>
              </p:nvSpPr>
              <p:spPr>
                <a:xfrm rot="16200000" flipH="1">
                  <a:off x="7482342" y="5481430"/>
                  <a:ext cx="166542" cy="149231"/>
                </a:xfrm>
                <a:prstGeom prst="rtTriangle">
                  <a:avLst/>
                </a:prstGeom>
                <a:solidFill>
                  <a:srgbClr val="FFC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456" name="円/楕円 4"/>
                <p:cNvSpPr/>
                <p:nvPr/>
              </p:nvSpPr>
              <p:spPr>
                <a:xfrm>
                  <a:off x="7406323" y="5313020"/>
                  <a:ext cx="148210" cy="4571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4934" h="36810">
                      <a:moveTo>
                        <a:pt x="0" y="0"/>
                      </a:moveTo>
                      <a:cubicBezTo>
                        <a:pt x="27202" y="6486"/>
                        <a:pt x="60957" y="9752"/>
                        <a:pt x="97467" y="9752"/>
                      </a:cubicBezTo>
                      <a:cubicBezTo>
                        <a:pt x="133977" y="9752"/>
                        <a:pt x="167732" y="6486"/>
                        <a:pt x="194934" y="0"/>
                      </a:cubicBezTo>
                      <a:cubicBezTo>
                        <a:pt x="186588" y="21408"/>
                        <a:pt x="146006" y="36810"/>
                        <a:pt x="97467" y="36810"/>
                      </a:cubicBezTo>
                      <a:cubicBezTo>
                        <a:pt x="48928" y="36810"/>
                        <a:pt x="8346" y="21408"/>
                        <a:pt x="0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1439" name="グループ化 1438"/>
              <p:cNvGrpSpPr/>
              <p:nvPr/>
            </p:nvGrpSpPr>
            <p:grpSpPr>
              <a:xfrm>
                <a:off x="7125811" y="5601481"/>
                <a:ext cx="714865" cy="432114"/>
                <a:chOff x="4613406" y="5385927"/>
                <a:chExt cx="1327436" cy="800383"/>
              </a:xfrm>
            </p:grpSpPr>
            <p:sp>
              <p:nvSpPr>
                <p:cNvPr id="1440" name="角丸四角形 177"/>
                <p:cNvSpPr/>
                <p:nvPr/>
              </p:nvSpPr>
              <p:spPr>
                <a:xfrm rot="17454214" flipV="1">
                  <a:off x="4380949" y="5618384"/>
                  <a:ext cx="800381" cy="335468"/>
                </a:xfrm>
                <a:custGeom>
                  <a:avLst/>
                  <a:gdLst>
                    <a:gd name="connsiteX0" fmla="*/ 0 w 968115"/>
                    <a:gd name="connsiteY0" fmla="*/ 167734 h 335468"/>
                    <a:gd name="connsiteX1" fmla="*/ 167734 w 968115"/>
                    <a:gd name="connsiteY1" fmla="*/ 0 h 335468"/>
                    <a:gd name="connsiteX2" fmla="*/ 800381 w 968115"/>
                    <a:gd name="connsiteY2" fmla="*/ 0 h 335468"/>
                    <a:gd name="connsiteX3" fmla="*/ 968115 w 968115"/>
                    <a:gd name="connsiteY3" fmla="*/ 167734 h 335468"/>
                    <a:gd name="connsiteX4" fmla="*/ 968115 w 968115"/>
                    <a:gd name="connsiteY4" fmla="*/ 167734 h 335468"/>
                    <a:gd name="connsiteX5" fmla="*/ 800381 w 968115"/>
                    <a:gd name="connsiteY5" fmla="*/ 335468 h 335468"/>
                    <a:gd name="connsiteX6" fmla="*/ 167734 w 968115"/>
                    <a:gd name="connsiteY6" fmla="*/ 335468 h 335468"/>
                    <a:gd name="connsiteX7" fmla="*/ 0 w 968115"/>
                    <a:gd name="connsiteY7" fmla="*/ 167734 h 335468"/>
                    <a:gd name="connsiteX0" fmla="*/ 968115 w 1059555"/>
                    <a:gd name="connsiteY0" fmla="*/ 167734 h 335468"/>
                    <a:gd name="connsiteX1" fmla="*/ 800381 w 1059555"/>
                    <a:gd name="connsiteY1" fmla="*/ 335468 h 335468"/>
                    <a:gd name="connsiteX2" fmla="*/ 167734 w 1059555"/>
                    <a:gd name="connsiteY2" fmla="*/ 335468 h 335468"/>
                    <a:gd name="connsiteX3" fmla="*/ 0 w 1059555"/>
                    <a:gd name="connsiteY3" fmla="*/ 167734 h 335468"/>
                    <a:gd name="connsiteX4" fmla="*/ 167734 w 1059555"/>
                    <a:gd name="connsiteY4" fmla="*/ 0 h 335468"/>
                    <a:gd name="connsiteX5" fmla="*/ 800381 w 1059555"/>
                    <a:gd name="connsiteY5" fmla="*/ 0 h 335468"/>
                    <a:gd name="connsiteX6" fmla="*/ 968115 w 1059555"/>
                    <a:gd name="connsiteY6" fmla="*/ 167734 h 335468"/>
                    <a:gd name="connsiteX7" fmla="*/ 1059555 w 1059555"/>
                    <a:gd name="connsiteY7" fmla="*/ 259174 h 335468"/>
                    <a:gd name="connsiteX0" fmla="*/ 968115 w 1059555"/>
                    <a:gd name="connsiteY0" fmla="*/ 167734 h 335468"/>
                    <a:gd name="connsiteX1" fmla="*/ 800381 w 1059555"/>
                    <a:gd name="connsiteY1" fmla="*/ 335468 h 335468"/>
                    <a:gd name="connsiteX2" fmla="*/ 167734 w 1059555"/>
                    <a:gd name="connsiteY2" fmla="*/ 335468 h 335468"/>
                    <a:gd name="connsiteX3" fmla="*/ 0 w 1059555"/>
                    <a:gd name="connsiteY3" fmla="*/ 167734 h 335468"/>
                    <a:gd name="connsiteX4" fmla="*/ 167734 w 1059555"/>
                    <a:gd name="connsiteY4" fmla="*/ 0 h 335468"/>
                    <a:gd name="connsiteX5" fmla="*/ 800381 w 1059555"/>
                    <a:gd name="connsiteY5" fmla="*/ 0 h 335468"/>
                    <a:gd name="connsiteX6" fmla="*/ 1059555 w 1059555"/>
                    <a:gd name="connsiteY6" fmla="*/ 259174 h 335468"/>
                    <a:gd name="connsiteX0" fmla="*/ 968115 w 968115"/>
                    <a:gd name="connsiteY0" fmla="*/ 167734 h 335468"/>
                    <a:gd name="connsiteX1" fmla="*/ 800381 w 968115"/>
                    <a:gd name="connsiteY1" fmla="*/ 335468 h 335468"/>
                    <a:gd name="connsiteX2" fmla="*/ 167734 w 968115"/>
                    <a:gd name="connsiteY2" fmla="*/ 335468 h 335468"/>
                    <a:gd name="connsiteX3" fmla="*/ 0 w 968115"/>
                    <a:gd name="connsiteY3" fmla="*/ 167734 h 335468"/>
                    <a:gd name="connsiteX4" fmla="*/ 167734 w 968115"/>
                    <a:gd name="connsiteY4" fmla="*/ 0 h 335468"/>
                    <a:gd name="connsiteX5" fmla="*/ 800381 w 968115"/>
                    <a:gd name="connsiteY5" fmla="*/ 0 h 335468"/>
                    <a:gd name="connsiteX0" fmla="*/ 800381 w 800381"/>
                    <a:gd name="connsiteY0" fmla="*/ 335468 h 335468"/>
                    <a:gd name="connsiteX1" fmla="*/ 167734 w 800381"/>
                    <a:gd name="connsiteY1" fmla="*/ 335468 h 335468"/>
                    <a:gd name="connsiteX2" fmla="*/ 0 w 800381"/>
                    <a:gd name="connsiteY2" fmla="*/ 167734 h 335468"/>
                    <a:gd name="connsiteX3" fmla="*/ 167734 w 800381"/>
                    <a:gd name="connsiteY3" fmla="*/ 0 h 335468"/>
                    <a:gd name="connsiteX4" fmla="*/ 800381 w 800381"/>
                    <a:gd name="connsiteY4" fmla="*/ 0 h 335468"/>
                    <a:gd name="connsiteX0" fmla="*/ 800381 w 800381"/>
                    <a:gd name="connsiteY0" fmla="*/ 335468 h 335468"/>
                    <a:gd name="connsiteX1" fmla="*/ 167734 w 800381"/>
                    <a:gd name="connsiteY1" fmla="*/ 335468 h 335468"/>
                    <a:gd name="connsiteX2" fmla="*/ 0 w 800381"/>
                    <a:gd name="connsiteY2" fmla="*/ 167734 h 335468"/>
                    <a:gd name="connsiteX3" fmla="*/ 167734 w 800381"/>
                    <a:gd name="connsiteY3" fmla="*/ 0 h 3354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00381" h="335468">
                      <a:moveTo>
                        <a:pt x="800381" y="335468"/>
                      </a:moveTo>
                      <a:lnTo>
                        <a:pt x="167734" y="335468"/>
                      </a:lnTo>
                      <a:cubicBezTo>
                        <a:pt x="75097" y="335468"/>
                        <a:pt x="0" y="260371"/>
                        <a:pt x="0" y="167734"/>
                      </a:cubicBezTo>
                      <a:cubicBezTo>
                        <a:pt x="0" y="75097"/>
                        <a:pt x="75097" y="0"/>
                        <a:pt x="167734" y="0"/>
                      </a:cubicBezTo>
                    </a:path>
                  </a:pathLst>
                </a:custGeom>
                <a:solidFill>
                  <a:srgbClr val="0070C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441" name="角丸四角形 177"/>
                <p:cNvSpPr/>
                <p:nvPr/>
              </p:nvSpPr>
              <p:spPr>
                <a:xfrm rot="4145786" flipH="1" flipV="1">
                  <a:off x="5372918" y="5618385"/>
                  <a:ext cx="800380" cy="335469"/>
                </a:xfrm>
                <a:custGeom>
                  <a:avLst/>
                  <a:gdLst>
                    <a:gd name="connsiteX0" fmla="*/ 0 w 968115"/>
                    <a:gd name="connsiteY0" fmla="*/ 167734 h 335468"/>
                    <a:gd name="connsiteX1" fmla="*/ 167734 w 968115"/>
                    <a:gd name="connsiteY1" fmla="*/ 0 h 335468"/>
                    <a:gd name="connsiteX2" fmla="*/ 800381 w 968115"/>
                    <a:gd name="connsiteY2" fmla="*/ 0 h 335468"/>
                    <a:gd name="connsiteX3" fmla="*/ 968115 w 968115"/>
                    <a:gd name="connsiteY3" fmla="*/ 167734 h 335468"/>
                    <a:gd name="connsiteX4" fmla="*/ 968115 w 968115"/>
                    <a:gd name="connsiteY4" fmla="*/ 167734 h 335468"/>
                    <a:gd name="connsiteX5" fmla="*/ 800381 w 968115"/>
                    <a:gd name="connsiteY5" fmla="*/ 335468 h 335468"/>
                    <a:gd name="connsiteX6" fmla="*/ 167734 w 968115"/>
                    <a:gd name="connsiteY6" fmla="*/ 335468 h 335468"/>
                    <a:gd name="connsiteX7" fmla="*/ 0 w 968115"/>
                    <a:gd name="connsiteY7" fmla="*/ 167734 h 335468"/>
                    <a:gd name="connsiteX0" fmla="*/ 968115 w 1059555"/>
                    <a:gd name="connsiteY0" fmla="*/ 167734 h 335468"/>
                    <a:gd name="connsiteX1" fmla="*/ 800381 w 1059555"/>
                    <a:gd name="connsiteY1" fmla="*/ 335468 h 335468"/>
                    <a:gd name="connsiteX2" fmla="*/ 167734 w 1059555"/>
                    <a:gd name="connsiteY2" fmla="*/ 335468 h 335468"/>
                    <a:gd name="connsiteX3" fmla="*/ 0 w 1059555"/>
                    <a:gd name="connsiteY3" fmla="*/ 167734 h 335468"/>
                    <a:gd name="connsiteX4" fmla="*/ 167734 w 1059555"/>
                    <a:gd name="connsiteY4" fmla="*/ 0 h 335468"/>
                    <a:gd name="connsiteX5" fmla="*/ 800381 w 1059555"/>
                    <a:gd name="connsiteY5" fmla="*/ 0 h 335468"/>
                    <a:gd name="connsiteX6" fmla="*/ 968115 w 1059555"/>
                    <a:gd name="connsiteY6" fmla="*/ 167734 h 335468"/>
                    <a:gd name="connsiteX7" fmla="*/ 1059555 w 1059555"/>
                    <a:gd name="connsiteY7" fmla="*/ 259174 h 335468"/>
                    <a:gd name="connsiteX0" fmla="*/ 968115 w 1059555"/>
                    <a:gd name="connsiteY0" fmla="*/ 167734 h 335468"/>
                    <a:gd name="connsiteX1" fmla="*/ 800381 w 1059555"/>
                    <a:gd name="connsiteY1" fmla="*/ 335468 h 335468"/>
                    <a:gd name="connsiteX2" fmla="*/ 167734 w 1059555"/>
                    <a:gd name="connsiteY2" fmla="*/ 335468 h 335468"/>
                    <a:gd name="connsiteX3" fmla="*/ 0 w 1059555"/>
                    <a:gd name="connsiteY3" fmla="*/ 167734 h 335468"/>
                    <a:gd name="connsiteX4" fmla="*/ 167734 w 1059555"/>
                    <a:gd name="connsiteY4" fmla="*/ 0 h 335468"/>
                    <a:gd name="connsiteX5" fmla="*/ 800381 w 1059555"/>
                    <a:gd name="connsiteY5" fmla="*/ 0 h 335468"/>
                    <a:gd name="connsiteX6" fmla="*/ 1059555 w 1059555"/>
                    <a:gd name="connsiteY6" fmla="*/ 259174 h 335468"/>
                    <a:gd name="connsiteX0" fmla="*/ 968115 w 968115"/>
                    <a:gd name="connsiteY0" fmla="*/ 167734 h 335468"/>
                    <a:gd name="connsiteX1" fmla="*/ 800381 w 968115"/>
                    <a:gd name="connsiteY1" fmla="*/ 335468 h 335468"/>
                    <a:gd name="connsiteX2" fmla="*/ 167734 w 968115"/>
                    <a:gd name="connsiteY2" fmla="*/ 335468 h 335468"/>
                    <a:gd name="connsiteX3" fmla="*/ 0 w 968115"/>
                    <a:gd name="connsiteY3" fmla="*/ 167734 h 335468"/>
                    <a:gd name="connsiteX4" fmla="*/ 167734 w 968115"/>
                    <a:gd name="connsiteY4" fmla="*/ 0 h 335468"/>
                    <a:gd name="connsiteX5" fmla="*/ 800381 w 968115"/>
                    <a:gd name="connsiteY5" fmla="*/ 0 h 335468"/>
                    <a:gd name="connsiteX0" fmla="*/ 800381 w 800381"/>
                    <a:gd name="connsiteY0" fmla="*/ 335468 h 335468"/>
                    <a:gd name="connsiteX1" fmla="*/ 167734 w 800381"/>
                    <a:gd name="connsiteY1" fmla="*/ 335468 h 335468"/>
                    <a:gd name="connsiteX2" fmla="*/ 0 w 800381"/>
                    <a:gd name="connsiteY2" fmla="*/ 167734 h 335468"/>
                    <a:gd name="connsiteX3" fmla="*/ 167734 w 800381"/>
                    <a:gd name="connsiteY3" fmla="*/ 0 h 335468"/>
                    <a:gd name="connsiteX4" fmla="*/ 800381 w 800381"/>
                    <a:gd name="connsiteY4" fmla="*/ 0 h 335468"/>
                    <a:gd name="connsiteX0" fmla="*/ 800381 w 800381"/>
                    <a:gd name="connsiteY0" fmla="*/ 335468 h 335468"/>
                    <a:gd name="connsiteX1" fmla="*/ 167734 w 800381"/>
                    <a:gd name="connsiteY1" fmla="*/ 335468 h 335468"/>
                    <a:gd name="connsiteX2" fmla="*/ 0 w 800381"/>
                    <a:gd name="connsiteY2" fmla="*/ 167734 h 335468"/>
                    <a:gd name="connsiteX3" fmla="*/ 167734 w 800381"/>
                    <a:gd name="connsiteY3" fmla="*/ 0 h 3354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00381" h="335468">
                      <a:moveTo>
                        <a:pt x="800381" y="335468"/>
                      </a:moveTo>
                      <a:lnTo>
                        <a:pt x="167734" y="335468"/>
                      </a:lnTo>
                      <a:cubicBezTo>
                        <a:pt x="75097" y="335468"/>
                        <a:pt x="0" y="260371"/>
                        <a:pt x="0" y="167734"/>
                      </a:cubicBezTo>
                      <a:cubicBezTo>
                        <a:pt x="0" y="75097"/>
                        <a:pt x="75097" y="0"/>
                        <a:pt x="167734" y="0"/>
                      </a:cubicBezTo>
                    </a:path>
                  </a:pathLst>
                </a:custGeom>
                <a:solidFill>
                  <a:srgbClr val="0070C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1422" name="グループ化 1421"/>
            <p:cNvGrpSpPr/>
            <p:nvPr/>
          </p:nvGrpSpPr>
          <p:grpSpPr>
            <a:xfrm>
              <a:off x="2211748" y="2944062"/>
              <a:ext cx="711316" cy="398955"/>
              <a:chOff x="2859979" y="1731565"/>
              <a:chExt cx="505317" cy="283417"/>
            </a:xfrm>
          </p:grpSpPr>
          <p:sp>
            <p:nvSpPr>
              <p:cNvPr id="1433" name="角丸四角形 1432"/>
              <p:cNvSpPr/>
              <p:nvPr/>
            </p:nvSpPr>
            <p:spPr>
              <a:xfrm>
                <a:off x="2903829" y="1973885"/>
                <a:ext cx="417617" cy="41097"/>
              </a:xfrm>
              <a:prstGeom prst="roundRect">
                <a:avLst/>
              </a:prstGeom>
              <a:solidFill>
                <a:sysClr val="window" lastClr="FFFFFF">
                  <a:lumMod val="6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434" name="角丸四角形 1433"/>
              <p:cNvSpPr/>
              <p:nvPr/>
            </p:nvSpPr>
            <p:spPr>
              <a:xfrm>
                <a:off x="2923666" y="1990337"/>
                <a:ext cx="361238" cy="24645"/>
              </a:xfrm>
              <a:prstGeom prst="roundRect">
                <a:avLst/>
              </a:prstGeom>
              <a:pattFill prst="dkVert">
                <a:fgClr>
                  <a:sysClr val="window" lastClr="FFFFFF">
                    <a:lumMod val="65000"/>
                  </a:sysClr>
                </a:fgClr>
                <a:bgClr>
                  <a:sysClr val="windowText" lastClr="000000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435" name="円/楕円 1434"/>
              <p:cNvSpPr/>
              <p:nvPr/>
            </p:nvSpPr>
            <p:spPr>
              <a:xfrm>
                <a:off x="3297007" y="1988676"/>
                <a:ext cx="13156" cy="14808"/>
              </a:xfrm>
              <a:prstGeom prst="ellipse">
                <a:avLst/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436" name="台形 1435"/>
              <p:cNvSpPr/>
              <p:nvPr/>
            </p:nvSpPr>
            <p:spPr>
              <a:xfrm rot="10800000">
                <a:off x="2859979" y="1754129"/>
                <a:ext cx="505317" cy="219755"/>
              </a:xfrm>
              <a:prstGeom prst="trapezoid">
                <a:avLst/>
              </a:prstGeom>
              <a:solidFill>
                <a:sysClr val="window" lastClr="FFFFFF">
                  <a:lumMod val="6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437" name="台形 1436"/>
              <p:cNvSpPr/>
              <p:nvPr/>
            </p:nvSpPr>
            <p:spPr>
              <a:xfrm rot="10800000" flipV="1">
                <a:off x="2859979" y="1731565"/>
                <a:ext cx="505317" cy="22563"/>
              </a:xfrm>
              <a:prstGeom prst="trapezoid">
                <a:avLst/>
              </a:prstGeom>
              <a:solidFill>
                <a:sysClr val="window" lastClr="FFFFFF">
                  <a:lumMod val="7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423" name="グループ化 1422"/>
            <p:cNvGrpSpPr/>
            <p:nvPr/>
          </p:nvGrpSpPr>
          <p:grpSpPr>
            <a:xfrm>
              <a:off x="1483608" y="3127667"/>
              <a:ext cx="2192852" cy="794536"/>
              <a:chOff x="2342710" y="5764872"/>
              <a:chExt cx="1557797" cy="564437"/>
            </a:xfrm>
          </p:grpSpPr>
          <p:sp>
            <p:nvSpPr>
              <p:cNvPr id="1424" name="正方形/長方形 4"/>
              <p:cNvSpPr/>
              <p:nvPr/>
            </p:nvSpPr>
            <p:spPr>
              <a:xfrm>
                <a:off x="2393007" y="5941975"/>
                <a:ext cx="1457203" cy="387334"/>
              </a:xfrm>
              <a:custGeom>
                <a:avLst/>
                <a:gdLst>
                  <a:gd name="connsiteX0" fmla="*/ 0 w 2952750"/>
                  <a:gd name="connsiteY0" fmla="*/ 0 h 1110614"/>
                  <a:gd name="connsiteX1" fmla="*/ 2952750 w 2952750"/>
                  <a:gd name="connsiteY1" fmla="*/ 0 h 1110614"/>
                  <a:gd name="connsiteX2" fmla="*/ 2952750 w 2952750"/>
                  <a:gd name="connsiteY2" fmla="*/ 1110614 h 1110614"/>
                  <a:gd name="connsiteX3" fmla="*/ 0 w 2952750"/>
                  <a:gd name="connsiteY3" fmla="*/ 1110614 h 1110614"/>
                  <a:gd name="connsiteX4" fmla="*/ 0 w 2952750"/>
                  <a:gd name="connsiteY4" fmla="*/ 0 h 1110614"/>
                  <a:gd name="connsiteX0" fmla="*/ 0 w 2952750"/>
                  <a:gd name="connsiteY0" fmla="*/ 0 h 1110614"/>
                  <a:gd name="connsiteX1" fmla="*/ 2952750 w 2952750"/>
                  <a:gd name="connsiteY1" fmla="*/ 0 h 1110614"/>
                  <a:gd name="connsiteX2" fmla="*/ 2952750 w 2952750"/>
                  <a:gd name="connsiteY2" fmla="*/ 1110614 h 1110614"/>
                  <a:gd name="connsiteX3" fmla="*/ 1340169 w 2952750"/>
                  <a:gd name="connsiteY3" fmla="*/ 1104900 h 1110614"/>
                  <a:gd name="connsiteX4" fmla="*/ 0 w 2952750"/>
                  <a:gd name="connsiteY4" fmla="*/ 1110614 h 1110614"/>
                  <a:gd name="connsiteX5" fmla="*/ 0 w 2952750"/>
                  <a:gd name="connsiteY5" fmla="*/ 0 h 1110614"/>
                  <a:gd name="connsiteX0" fmla="*/ 1340169 w 2952750"/>
                  <a:gd name="connsiteY0" fmla="*/ 1104900 h 1196340"/>
                  <a:gd name="connsiteX1" fmla="*/ 0 w 2952750"/>
                  <a:gd name="connsiteY1" fmla="*/ 1110614 h 1196340"/>
                  <a:gd name="connsiteX2" fmla="*/ 0 w 2952750"/>
                  <a:gd name="connsiteY2" fmla="*/ 0 h 1196340"/>
                  <a:gd name="connsiteX3" fmla="*/ 2952750 w 2952750"/>
                  <a:gd name="connsiteY3" fmla="*/ 0 h 1196340"/>
                  <a:gd name="connsiteX4" fmla="*/ 2952750 w 2952750"/>
                  <a:gd name="connsiteY4" fmla="*/ 1110614 h 1196340"/>
                  <a:gd name="connsiteX5" fmla="*/ 1431609 w 2952750"/>
                  <a:gd name="connsiteY5" fmla="*/ 1196340 h 1196340"/>
                  <a:gd name="connsiteX0" fmla="*/ 1340169 w 2952750"/>
                  <a:gd name="connsiteY0" fmla="*/ 1104900 h 1110614"/>
                  <a:gd name="connsiteX1" fmla="*/ 0 w 2952750"/>
                  <a:gd name="connsiteY1" fmla="*/ 1110614 h 1110614"/>
                  <a:gd name="connsiteX2" fmla="*/ 0 w 2952750"/>
                  <a:gd name="connsiteY2" fmla="*/ 0 h 1110614"/>
                  <a:gd name="connsiteX3" fmla="*/ 2952750 w 2952750"/>
                  <a:gd name="connsiteY3" fmla="*/ 0 h 1110614"/>
                  <a:gd name="connsiteX4" fmla="*/ 2952750 w 2952750"/>
                  <a:gd name="connsiteY4" fmla="*/ 1110614 h 1110614"/>
                  <a:gd name="connsiteX0" fmla="*/ 0 w 2952750"/>
                  <a:gd name="connsiteY0" fmla="*/ 1110614 h 1110614"/>
                  <a:gd name="connsiteX1" fmla="*/ 0 w 2952750"/>
                  <a:gd name="connsiteY1" fmla="*/ 0 h 1110614"/>
                  <a:gd name="connsiteX2" fmla="*/ 2952750 w 2952750"/>
                  <a:gd name="connsiteY2" fmla="*/ 0 h 1110614"/>
                  <a:gd name="connsiteX3" fmla="*/ 2952750 w 2952750"/>
                  <a:gd name="connsiteY3" fmla="*/ 1110614 h 11106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952750" h="1110614">
                    <a:moveTo>
                      <a:pt x="0" y="1110614"/>
                    </a:moveTo>
                    <a:lnTo>
                      <a:pt x="0" y="0"/>
                    </a:lnTo>
                    <a:lnTo>
                      <a:pt x="2952750" y="0"/>
                    </a:lnTo>
                    <a:lnTo>
                      <a:pt x="2952750" y="1110614"/>
                    </a:lnTo>
                  </a:path>
                </a:pathLst>
              </a:custGeom>
              <a:solidFill>
                <a:srgbClr val="FFC000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425" name="正方形/長方形 1424"/>
              <p:cNvSpPr/>
              <p:nvPr/>
            </p:nvSpPr>
            <p:spPr>
              <a:xfrm>
                <a:off x="2393007" y="5941975"/>
                <a:ext cx="1457203" cy="42306"/>
              </a:xfrm>
              <a:prstGeom prst="rect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426" name="正方形/長方形 1425"/>
              <p:cNvSpPr/>
              <p:nvPr/>
            </p:nvSpPr>
            <p:spPr>
              <a:xfrm>
                <a:off x="2342710" y="5915651"/>
                <a:ext cx="1557797" cy="35725"/>
              </a:xfrm>
              <a:prstGeom prst="rect">
                <a:avLst/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427" name="正方形/長方形 1426"/>
              <p:cNvSpPr/>
              <p:nvPr/>
            </p:nvSpPr>
            <p:spPr>
              <a:xfrm>
                <a:off x="2396951" y="5808745"/>
                <a:ext cx="263636" cy="38949"/>
              </a:xfrm>
              <a:prstGeom prst="rect">
                <a:avLst/>
              </a:prstGeom>
              <a:solidFill>
                <a:srgbClr val="00206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428" name="正方形/長方形 1427"/>
              <p:cNvSpPr/>
              <p:nvPr/>
            </p:nvSpPr>
            <p:spPr>
              <a:xfrm>
                <a:off x="2417340" y="5848902"/>
                <a:ext cx="263636" cy="66749"/>
              </a:xfrm>
              <a:prstGeom prst="rect">
                <a:avLst/>
              </a:pr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429" name="グループ化 1428"/>
              <p:cNvGrpSpPr/>
              <p:nvPr/>
            </p:nvGrpSpPr>
            <p:grpSpPr>
              <a:xfrm>
                <a:off x="3540962" y="5765228"/>
                <a:ext cx="218851" cy="150422"/>
                <a:chOff x="2460964" y="4560022"/>
                <a:chExt cx="443460" cy="304803"/>
              </a:xfrm>
            </p:grpSpPr>
            <p:sp>
              <p:nvSpPr>
                <p:cNvPr id="1431" name="ドーナツ 1430"/>
                <p:cNvSpPr/>
                <p:nvPr/>
              </p:nvSpPr>
              <p:spPr>
                <a:xfrm>
                  <a:off x="2710880" y="4580633"/>
                  <a:ext cx="193544" cy="193544"/>
                </a:xfrm>
                <a:prstGeom prst="donut">
                  <a:avLst>
                    <a:gd name="adj" fmla="val 19182"/>
                  </a:avLst>
                </a:prstGeom>
                <a:solidFill>
                  <a:sysClr val="window" lastClr="FFFFFF">
                    <a:lumMod val="7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432" name="台形 1431"/>
                <p:cNvSpPr/>
                <p:nvPr/>
              </p:nvSpPr>
              <p:spPr>
                <a:xfrm rot="10800000">
                  <a:off x="2460964" y="4560022"/>
                  <a:ext cx="351914" cy="304803"/>
                </a:xfrm>
                <a:prstGeom prst="trapezoid">
                  <a:avLst>
                    <a:gd name="adj" fmla="val 20618"/>
                  </a:avLst>
                </a:prstGeom>
                <a:solidFill>
                  <a:sysClr val="window" lastClr="FFFFFF">
                    <a:lumMod val="7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1430" name="正方形/長方形 1429"/>
              <p:cNvSpPr/>
              <p:nvPr/>
            </p:nvSpPr>
            <p:spPr>
              <a:xfrm>
                <a:off x="2447091" y="5764872"/>
                <a:ext cx="263636" cy="38949"/>
              </a:xfrm>
              <a:prstGeom prst="rect">
                <a:avLst/>
              </a:prstGeom>
              <a:solidFill>
                <a:srgbClr val="70AD47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1457" name="グループ化 1456"/>
          <p:cNvGrpSpPr>
            <a:grpSpLocks noChangeAspect="1"/>
          </p:cNvGrpSpPr>
          <p:nvPr/>
        </p:nvGrpSpPr>
        <p:grpSpPr>
          <a:xfrm>
            <a:off x="4090423" y="2866279"/>
            <a:ext cx="1754283" cy="1510602"/>
            <a:chOff x="4048514" y="2033951"/>
            <a:chExt cx="2192854" cy="1888252"/>
          </a:xfrm>
        </p:grpSpPr>
        <p:grpSp>
          <p:nvGrpSpPr>
            <p:cNvPr id="1458" name="グループ化 1457"/>
            <p:cNvGrpSpPr/>
            <p:nvPr/>
          </p:nvGrpSpPr>
          <p:grpSpPr>
            <a:xfrm>
              <a:off x="4754693" y="2033951"/>
              <a:ext cx="731898" cy="1343017"/>
              <a:chOff x="8078541" y="4690578"/>
              <a:chExt cx="731898" cy="1343017"/>
            </a:xfrm>
          </p:grpSpPr>
          <p:grpSp>
            <p:nvGrpSpPr>
              <p:cNvPr id="1488" name="グループ化 1487"/>
              <p:cNvGrpSpPr/>
              <p:nvPr/>
            </p:nvGrpSpPr>
            <p:grpSpPr>
              <a:xfrm>
                <a:off x="8078541" y="4690578"/>
                <a:ext cx="731898" cy="1325799"/>
                <a:chOff x="8078541" y="4690578"/>
                <a:chExt cx="731898" cy="1325799"/>
              </a:xfrm>
            </p:grpSpPr>
            <p:sp>
              <p:nvSpPr>
                <p:cNvPr id="1492" name="フリーフォーム 1491"/>
                <p:cNvSpPr/>
                <p:nvPr/>
              </p:nvSpPr>
              <p:spPr>
                <a:xfrm>
                  <a:off x="8078541" y="4690578"/>
                  <a:ext cx="731898" cy="986617"/>
                </a:xfrm>
                <a:custGeom>
                  <a:avLst/>
                  <a:gdLst>
                    <a:gd name="connsiteX0" fmla="*/ 425446 w 850891"/>
                    <a:gd name="connsiteY0" fmla="*/ 0 h 1027118"/>
                    <a:gd name="connsiteX1" fmla="*/ 726282 w 850891"/>
                    <a:gd name="connsiteY1" fmla="*/ 124610 h 1027118"/>
                    <a:gd name="connsiteX2" fmla="*/ 726281 w 850891"/>
                    <a:gd name="connsiteY2" fmla="*/ 124610 h 1027118"/>
                    <a:gd name="connsiteX3" fmla="*/ 726281 w 850891"/>
                    <a:gd name="connsiteY3" fmla="*/ 726283 h 1027118"/>
                    <a:gd name="connsiteX4" fmla="*/ 425446 w 850891"/>
                    <a:gd name="connsiteY4" fmla="*/ 1027118 h 1027118"/>
                    <a:gd name="connsiteX5" fmla="*/ 124609 w 850891"/>
                    <a:gd name="connsiteY5" fmla="*/ 726282 h 1027118"/>
                    <a:gd name="connsiteX6" fmla="*/ 124609 w 850891"/>
                    <a:gd name="connsiteY6" fmla="*/ 124610 h 1027118"/>
                    <a:gd name="connsiteX7" fmla="*/ 425446 w 850891"/>
                    <a:gd name="connsiteY7" fmla="*/ 0 h 10271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850891" h="1027118">
                      <a:moveTo>
                        <a:pt x="425446" y="0"/>
                      </a:moveTo>
                      <a:cubicBezTo>
                        <a:pt x="534327" y="0"/>
                        <a:pt x="643208" y="41537"/>
                        <a:pt x="726282" y="124610"/>
                      </a:cubicBezTo>
                      <a:lnTo>
                        <a:pt x="726281" y="124610"/>
                      </a:lnTo>
                      <a:cubicBezTo>
                        <a:pt x="892428" y="290757"/>
                        <a:pt x="892428" y="560136"/>
                        <a:pt x="726281" y="726283"/>
                      </a:cubicBezTo>
                      <a:lnTo>
                        <a:pt x="425446" y="1027118"/>
                      </a:lnTo>
                      <a:lnTo>
                        <a:pt x="124609" y="726282"/>
                      </a:lnTo>
                      <a:cubicBezTo>
                        <a:pt x="-41537" y="560135"/>
                        <a:pt x="-41537" y="290757"/>
                        <a:pt x="124609" y="124610"/>
                      </a:cubicBezTo>
                      <a:cubicBezTo>
                        <a:pt x="207683" y="41537"/>
                        <a:pt x="316565" y="0"/>
                        <a:pt x="425446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493" name="片側の 2 つの角を丸めた四角形 1492"/>
                <p:cNvSpPr/>
                <p:nvPr/>
              </p:nvSpPr>
              <p:spPr>
                <a:xfrm rot="10800000">
                  <a:off x="8370285" y="5319902"/>
                  <a:ext cx="139982" cy="24436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494" name="円/楕円 238"/>
                <p:cNvSpPr/>
                <p:nvPr/>
              </p:nvSpPr>
              <p:spPr>
                <a:xfrm>
                  <a:off x="8150754" y="4927031"/>
                  <a:ext cx="579044" cy="507499"/>
                </a:xfrm>
                <a:custGeom>
                  <a:avLst/>
                  <a:gdLst>
                    <a:gd name="connsiteX0" fmla="*/ 0 w 579044"/>
                    <a:gd name="connsiteY0" fmla="*/ 318294 h 636588"/>
                    <a:gd name="connsiteX1" fmla="*/ 289522 w 579044"/>
                    <a:gd name="connsiteY1" fmla="*/ 0 h 636588"/>
                    <a:gd name="connsiteX2" fmla="*/ 579044 w 579044"/>
                    <a:gd name="connsiteY2" fmla="*/ 318294 h 636588"/>
                    <a:gd name="connsiteX3" fmla="*/ 289522 w 579044"/>
                    <a:gd name="connsiteY3" fmla="*/ 636588 h 636588"/>
                    <a:gd name="connsiteX4" fmla="*/ 0 w 579044"/>
                    <a:gd name="connsiteY4" fmla="*/ 318294 h 636588"/>
                    <a:gd name="connsiteX0" fmla="*/ 0 w 579044"/>
                    <a:gd name="connsiteY0" fmla="*/ 318294 h 636588"/>
                    <a:gd name="connsiteX1" fmla="*/ 289522 w 579044"/>
                    <a:gd name="connsiteY1" fmla="*/ 0 h 636588"/>
                    <a:gd name="connsiteX2" fmla="*/ 579044 w 579044"/>
                    <a:gd name="connsiteY2" fmla="*/ 318294 h 636588"/>
                    <a:gd name="connsiteX3" fmla="*/ 289522 w 579044"/>
                    <a:gd name="connsiteY3" fmla="*/ 636588 h 636588"/>
                    <a:gd name="connsiteX4" fmla="*/ 0 w 579044"/>
                    <a:gd name="connsiteY4" fmla="*/ 318294 h 636588"/>
                    <a:gd name="connsiteX0" fmla="*/ 0 w 579044"/>
                    <a:gd name="connsiteY0" fmla="*/ 318294 h 636588"/>
                    <a:gd name="connsiteX1" fmla="*/ 289522 w 579044"/>
                    <a:gd name="connsiteY1" fmla="*/ 0 h 636588"/>
                    <a:gd name="connsiteX2" fmla="*/ 579044 w 579044"/>
                    <a:gd name="connsiteY2" fmla="*/ 318294 h 636588"/>
                    <a:gd name="connsiteX3" fmla="*/ 289522 w 579044"/>
                    <a:gd name="connsiteY3" fmla="*/ 636588 h 636588"/>
                    <a:gd name="connsiteX4" fmla="*/ 0 w 579044"/>
                    <a:gd name="connsiteY4" fmla="*/ 318294 h 636588"/>
                    <a:gd name="connsiteX0" fmla="*/ 289522 w 579044"/>
                    <a:gd name="connsiteY0" fmla="*/ 0 h 636588"/>
                    <a:gd name="connsiteX1" fmla="*/ 579044 w 579044"/>
                    <a:gd name="connsiteY1" fmla="*/ 318294 h 636588"/>
                    <a:gd name="connsiteX2" fmla="*/ 289522 w 579044"/>
                    <a:gd name="connsiteY2" fmla="*/ 636588 h 636588"/>
                    <a:gd name="connsiteX3" fmla="*/ 0 w 579044"/>
                    <a:gd name="connsiteY3" fmla="*/ 318294 h 636588"/>
                    <a:gd name="connsiteX4" fmla="*/ 380962 w 579044"/>
                    <a:gd name="connsiteY4" fmla="*/ 91440 h 636588"/>
                    <a:gd name="connsiteX0" fmla="*/ 289522 w 579044"/>
                    <a:gd name="connsiteY0" fmla="*/ 0 h 636588"/>
                    <a:gd name="connsiteX1" fmla="*/ 579044 w 579044"/>
                    <a:gd name="connsiteY1" fmla="*/ 318294 h 636588"/>
                    <a:gd name="connsiteX2" fmla="*/ 289522 w 579044"/>
                    <a:gd name="connsiteY2" fmla="*/ 636588 h 636588"/>
                    <a:gd name="connsiteX3" fmla="*/ 0 w 579044"/>
                    <a:gd name="connsiteY3" fmla="*/ 318294 h 636588"/>
                    <a:gd name="connsiteX4" fmla="*/ 342862 w 579044"/>
                    <a:gd name="connsiteY4" fmla="*/ 170815 h 636588"/>
                    <a:gd name="connsiteX0" fmla="*/ 349847 w 579044"/>
                    <a:gd name="connsiteY0" fmla="*/ 39186 h 507499"/>
                    <a:gd name="connsiteX1" fmla="*/ 579044 w 579044"/>
                    <a:gd name="connsiteY1" fmla="*/ 189205 h 507499"/>
                    <a:gd name="connsiteX2" fmla="*/ 289522 w 579044"/>
                    <a:gd name="connsiteY2" fmla="*/ 507499 h 507499"/>
                    <a:gd name="connsiteX3" fmla="*/ 0 w 579044"/>
                    <a:gd name="connsiteY3" fmla="*/ 189205 h 507499"/>
                    <a:gd name="connsiteX4" fmla="*/ 342862 w 579044"/>
                    <a:gd name="connsiteY4" fmla="*/ 41726 h 507499"/>
                    <a:gd name="connsiteX0" fmla="*/ 349847 w 579044"/>
                    <a:gd name="connsiteY0" fmla="*/ 39186 h 507499"/>
                    <a:gd name="connsiteX1" fmla="*/ 579044 w 579044"/>
                    <a:gd name="connsiteY1" fmla="*/ 189205 h 507499"/>
                    <a:gd name="connsiteX2" fmla="*/ 289522 w 579044"/>
                    <a:gd name="connsiteY2" fmla="*/ 507499 h 507499"/>
                    <a:gd name="connsiteX3" fmla="*/ 0 w 579044"/>
                    <a:gd name="connsiteY3" fmla="*/ 189205 h 507499"/>
                    <a:gd name="connsiteX4" fmla="*/ 342862 w 579044"/>
                    <a:gd name="connsiteY4" fmla="*/ 41726 h 5074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79044" h="507499">
                      <a:moveTo>
                        <a:pt x="349847" y="39186"/>
                      </a:moveTo>
                      <a:cubicBezTo>
                        <a:pt x="497046" y="-33839"/>
                        <a:pt x="579044" y="13416"/>
                        <a:pt x="579044" y="189205"/>
                      </a:cubicBezTo>
                      <a:cubicBezTo>
                        <a:pt x="579044" y="364994"/>
                        <a:pt x="449421" y="507499"/>
                        <a:pt x="289522" y="507499"/>
                      </a:cubicBezTo>
                      <a:cubicBezTo>
                        <a:pt x="129623" y="507499"/>
                        <a:pt x="0" y="364994"/>
                        <a:pt x="0" y="189205"/>
                      </a:cubicBezTo>
                      <a:cubicBezTo>
                        <a:pt x="0" y="13416"/>
                        <a:pt x="91523" y="-49714"/>
                        <a:pt x="342862" y="41726"/>
                      </a:cubicBezTo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495" name="フリーフォーム 1494"/>
                <p:cNvSpPr/>
                <p:nvPr/>
              </p:nvSpPr>
              <p:spPr>
                <a:xfrm>
                  <a:off x="8155267" y="4874987"/>
                  <a:ext cx="574531" cy="154607"/>
                </a:xfrm>
                <a:custGeom>
                  <a:avLst/>
                  <a:gdLst>
                    <a:gd name="connsiteX0" fmla="*/ 287487 w 574531"/>
                    <a:gd name="connsiteY0" fmla="*/ 0 h 142237"/>
                    <a:gd name="connsiteX1" fmla="*/ 541357 w 574531"/>
                    <a:gd name="connsiteY1" fmla="*/ 37116 h 142237"/>
                    <a:gd name="connsiteX2" fmla="*/ 565729 w 574531"/>
                    <a:gd name="connsiteY2" fmla="*/ 49875 h 142237"/>
                    <a:gd name="connsiteX3" fmla="*/ 574531 w 574531"/>
                    <a:gd name="connsiteY3" fmla="*/ 142237 h 142237"/>
                    <a:gd name="connsiteX4" fmla="*/ 507831 w 574531"/>
                    <a:gd name="connsiteY4" fmla="*/ 105999 h 142237"/>
                    <a:gd name="connsiteX5" fmla="*/ 499725 w 574531"/>
                    <a:gd name="connsiteY5" fmla="*/ 90229 h 142237"/>
                    <a:gd name="connsiteX6" fmla="*/ 504681 w 574531"/>
                    <a:gd name="connsiteY6" fmla="*/ 142237 h 142237"/>
                    <a:gd name="connsiteX7" fmla="*/ 437981 w 574531"/>
                    <a:gd name="connsiteY7" fmla="*/ 105999 h 142237"/>
                    <a:gd name="connsiteX8" fmla="*/ 429875 w 574531"/>
                    <a:gd name="connsiteY8" fmla="*/ 90229 h 142237"/>
                    <a:gd name="connsiteX9" fmla="*/ 434831 w 574531"/>
                    <a:gd name="connsiteY9" fmla="*/ 142237 h 142237"/>
                    <a:gd name="connsiteX10" fmla="*/ 368131 w 574531"/>
                    <a:gd name="connsiteY10" fmla="*/ 105999 h 142237"/>
                    <a:gd name="connsiteX11" fmla="*/ 360025 w 574531"/>
                    <a:gd name="connsiteY11" fmla="*/ 90229 h 142237"/>
                    <a:gd name="connsiteX12" fmla="*/ 364981 w 574531"/>
                    <a:gd name="connsiteY12" fmla="*/ 142237 h 142237"/>
                    <a:gd name="connsiteX13" fmla="*/ 298281 w 574531"/>
                    <a:gd name="connsiteY13" fmla="*/ 105999 h 142237"/>
                    <a:gd name="connsiteX14" fmla="*/ 294073 w 574531"/>
                    <a:gd name="connsiteY14" fmla="*/ 97812 h 142237"/>
                    <a:gd name="connsiteX15" fmla="*/ 298306 w 574531"/>
                    <a:gd name="connsiteY15" fmla="*/ 142237 h 142237"/>
                    <a:gd name="connsiteX16" fmla="*/ 231606 w 574531"/>
                    <a:gd name="connsiteY16" fmla="*/ 105999 h 142237"/>
                    <a:gd name="connsiteX17" fmla="*/ 223500 w 574531"/>
                    <a:gd name="connsiteY17" fmla="*/ 90229 h 142237"/>
                    <a:gd name="connsiteX18" fmla="*/ 228456 w 574531"/>
                    <a:gd name="connsiteY18" fmla="*/ 142237 h 142237"/>
                    <a:gd name="connsiteX19" fmla="*/ 161756 w 574531"/>
                    <a:gd name="connsiteY19" fmla="*/ 105999 h 142237"/>
                    <a:gd name="connsiteX20" fmla="*/ 153650 w 574531"/>
                    <a:gd name="connsiteY20" fmla="*/ 90229 h 142237"/>
                    <a:gd name="connsiteX21" fmla="*/ 158606 w 574531"/>
                    <a:gd name="connsiteY21" fmla="*/ 142237 h 142237"/>
                    <a:gd name="connsiteX22" fmla="*/ 91906 w 574531"/>
                    <a:gd name="connsiteY22" fmla="*/ 105999 h 142237"/>
                    <a:gd name="connsiteX23" fmla="*/ 83800 w 574531"/>
                    <a:gd name="connsiteY23" fmla="*/ 90229 h 142237"/>
                    <a:gd name="connsiteX24" fmla="*/ 88756 w 574531"/>
                    <a:gd name="connsiteY24" fmla="*/ 142237 h 142237"/>
                    <a:gd name="connsiteX25" fmla="*/ 1841 w 574531"/>
                    <a:gd name="connsiteY25" fmla="*/ 66672 h 142237"/>
                    <a:gd name="connsiteX26" fmla="*/ 0 w 574531"/>
                    <a:gd name="connsiteY26" fmla="*/ 54715 h 142237"/>
                    <a:gd name="connsiteX27" fmla="*/ 33617 w 574531"/>
                    <a:gd name="connsiteY27" fmla="*/ 37116 h 142237"/>
                    <a:gd name="connsiteX28" fmla="*/ 287487 w 574531"/>
                    <a:gd name="connsiteY28" fmla="*/ 0 h 142237"/>
                    <a:gd name="connsiteX0" fmla="*/ 287487 w 574531"/>
                    <a:gd name="connsiteY0" fmla="*/ 0 h 142237"/>
                    <a:gd name="connsiteX1" fmla="*/ 541357 w 574531"/>
                    <a:gd name="connsiteY1" fmla="*/ 37116 h 142237"/>
                    <a:gd name="connsiteX2" fmla="*/ 565729 w 574531"/>
                    <a:gd name="connsiteY2" fmla="*/ 49875 h 142237"/>
                    <a:gd name="connsiteX3" fmla="*/ 574531 w 574531"/>
                    <a:gd name="connsiteY3" fmla="*/ 142237 h 142237"/>
                    <a:gd name="connsiteX4" fmla="*/ 507831 w 574531"/>
                    <a:gd name="connsiteY4" fmla="*/ 105999 h 142237"/>
                    <a:gd name="connsiteX5" fmla="*/ 499725 w 574531"/>
                    <a:gd name="connsiteY5" fmla="*/ 90229 h 142237"/>
                    <a:gd name="connsiteX6" fmla="*/ 504681 w 574531"/>
                    <a:gd name="connsiteY6" fmla="*/ 142237 h 142237"/>
                    <a:gd name="connsiteX7" fmla="*/ 437981 w 574531"/>
                    <a:gd name="connsiteY7" fmla="*/ 105999 h 142237"/>
                    <a:gd name="connsiteX8" fmla="*/ 429875 w 574531"/>
                    <a:gd name="connsiteY8" fmla="*/ 90229 h 142237"/>
                    <a:gd name="connsiteX9" fmla="*/ 434831 w 574531"/>
                    <a:gd name="connsiteY9" fmla="*/ 142237 h 142237"/>
                    <a:gd name="connsiteX10" fmla="*/ 368131 w 574531"/>
                    <a:gd name="connsiteY10" fmla="*/ 105999 h 142237"/>
                    <a:gd name="connsiteX11" fmla="*/ 360025 w 574531"/>
                    <a:gd name="connsiteY11" fmla="*/ 90229 h 142237"/>
                    <a:gd name="connsiteX12" fmla="*/ 364981 w 574531"/>
                    <a:gd name="connsiteY12" fmla="*/ 142237 h 142237"/>
                    <a:gd name="connsiteX13" fmla="*/ 298281 w 574531"/>
                    <a:gd name="connsiteY13" fmla="*/ 105999 h 142237"/>
                    <a:gd name="connsiteX14" fmla="*/ 294073 w 574531"/>
                    <a:gd name="connsiteY14" fmla="*/ 97812 h 142237"/>
                    <a:gd name="connsiteX15" fmla="*/ 298306 w 574531"/>
                    <a:gd name="connsiteY15" fmla="*/ 142237 h 142237"/>
                    <a:gd name="connsiteX16" fmla="*/ 231606 w 574531"/>
                    <a:gd name="connsiteY16" fmla="*/ 105999 h 142237"/>
                    <a:gd name="connsiteX17" fmla="*/ 223500 w 574531"/>
                    <a:gd name="connsiteY17" fmla="*/ 90229 h 142237"/>
                    <a:gd name="connsiteX18" fmla="*/ 228456 w 574531"/>
                    <a:gd name="connsiteY18" fmla="*/ 142237 h 142237"/>
                    <a:gd name="connsiteX19" fmla="*/ 161756 w 574531"/>
                    <a:gd name="connsiteY19" fmla="*/ 105999 h 142237"/>
                    <a:gd name="connsiteX20" fmla="*/ 153650 w 574531"/>
                    <a:gd name="connsiteY20" fmla="*/ 90229 h 142237"/>
                    <a:gd name="connsiteX21" fmla="*/ 158606 w 574531"/>
                    <a:gd name="connsiteY21" fmla="*/ 142237 h 142237"/>
                    <a:gd name="connsiteX22" fmla="*/ 91906 w 574531"/>
                    <a:gd name="connsiteY22" fmla="*/ 105999 h 142237"/>
                    <a:gd name="connsiteX23" fmla="*/ 83800 w 574531"/>
                    <a:gd name="connsiteY23" fmla="*/ 90229 h 142237"/>
                    <a:gd name="connsiteX24" fmla="*/ 88756 w 574531"/>
                    <a:gd name="connsiteY24" fmla="*/ 142237 h 142237"/>
                    <a:gd name="connsiteX25" fmla="*/ 1841 w 574531"/>
                    <a:gd name="connsiteY25" fmla="*/ 66672 h 142237"/>
                    <a:gd name="connsiteX26" fmla="*/ 0 w 574531"/>
                    <a:gd name="connsiteY26" fmla="*/ 54715 h 142237"/>
                    <a:gd name="connsiteX27" fmla="*/ 33617 w 574531"/>
                    <a:gd name="connsiteY27" fmla="*/ 37116 h 142237"/>
                    <a:gd name="connsiteX28" fmla="*/ 378927 w 574531"/>
                    <a:gd name="connsiteY28" fmla="*/ 54626 h 142237"/>
                    <a:gd name="connsiteX0" fmla="*/ 287487 w 574531"/>
                    <a:gd name="connsiteY0" fmla="*/ 0 h 142237"/>
                    <a:gd name="connsiteX1" fmla="*/ 541357 w 574531"/>
                    <a:gd name="connsiteY1" fmla="*/ 37116 h 142237"/>
                    <a:gd name="connsiteX2" fmla="*/ 565729 w 574531"/>
                    <a:gd name="connsiteY2" fmla="*/ 49875 h 142237"/>
                    <a:gd name="connsiteX3" fmla="*/ 574531 w 574531"/>
                    <a:gd name="connsiteY3" fmla="*/ 142237 h 142237"/>
                    <a:gd name="connsiteX4" fmla="*/ 507831 w 574531"/>
                    <a:gd name="connsiteY4" fmla="*/ 105999 h 142237"/>
                    <a:gd name="connsiteX5" fmla="*/ 499725 w 574531"/>
                    <a:gd name="connsiteY5" fmla="*/ 90229 h 142237"/>
                    <a:gd name="connsiteX6" fmla="*/ 504681 w 574531"/>
                    <a:gd name="connsiteY6" fmla="*/ 142237 h 142237"/>
                    <a:gd name="connsiteX7" fmla="*/ 437981 w 574531"/>
                    <a:gd name="connsiteY7" fmla="*/ 105999 h 142237"/>
                    <a:gd name="connsiteX8" fmla="*/ 429875 w 574531"/>
                    <a:gd name="connsiteY8" fmla="*/ 90229 h 142237"/>
                    <a:gd name="connsiteX9" fmla="*/ 434831 w 574531"/>
                    <a:gd name="connsiteY9" fmla="*/ 142237 h 142237"/>
                    <a:gd name="connsiteX10" fmla="*/ 368131 w 574531"/>
                    <a:gd name="connsiteY10" fmla="*/ 105999 h 142237"/>
                    <a:gd name="connsiteX11" fmla="*/ 360025 w 574531"/>
                    <a:gd name="connsiteY11" fmla="*/ 90229 h 142237"/>
                    <a:gd name="connsiteX12" fmla="*/ 364981 w 574531"/>
                    <a:gd name="connsiteY12" fmla="*/ 142237 h 142237"/>
                    <a:gd name="connsiteX13" fmla="*/ 298281 w 574531"/>
                    <a:gd name="connsiteY13" fmla="*/ 105999 h 142237"/>
                    <a:gd name="connsiteX14" fmla="*/ 294073 w 574531"/>
                    <a:gd name="connsiteY14" fmla="*/ 97812 h 142237"/>
                    <a:gd name="connsiteX15" fmla="*/ 298306 w 574531"/>
                    <a:gd name="connsiteY15" fmla="*/ 142237 h 142237"/>
                    <a:gd name="connsiteX16" fmla="*/ 231606 w 574531"/>
                    <a:gd name="connsiteY16" fmla="*/ 105999 h 142237"/>
                    <a:gd name="connsiteX17" fmla="*/ 223500 w 574531"/>
                    <a:gd name="connsiteY17" fmla="*/ 90229 h 142237"/>
                    <a:gd name="connsiteX18" fmla="*/ 228456 w 574531"/>
                    <a:gd name="connsiteY18" fmla="*/ 142237 h 142237"/>
                    <a:gd name="connsiteX19" fmla="*/ 161756 w 574531"/>
                    <a:gd name="connsiteY19" fmla="*/ 105999 h 142237"/>
                    <a:gd name="connsiteX20" fmla="*/ 153650 w 574531"/>
                    <a:gd name="connsiteY20" fmla="*/ 90229 h 142237"/>
                    <a:gd name="connsiteX21" fmla="*/ 158606 w 574531"/>
                    <a:gd name="connsiteY21" fmla="*/ 142237 h 142237"/>
                    <a:gd name="connsiteX22" fmla="*/ 91906 w 574531"/>
                    <a:gd name="connsiteY22" fmla="*/ 105999 h 142237"/>
                    <a:gd name="connsiteX23" fmla="*/ 83800 w 574531"/>
                    <a:gd name="connsiteY23" fmla="*/ 90229 h 142237"/>
                    <a:gd name="connsiteX24" fmla="*/ 88756 w 574531"/>
                    <a:gd name="connsiteY24" fmla="*/ 142237 h 142237"/>
                    <a:gd name="connsiteX25" fmla="*/ 1841 w 574531"/>
                    <a:gd name="connsiteY25" fmla="*/ 66672 h 142237"/>
                    <a:gd name="connsiteX26" fmla="*/ 0 w 574531"/>
                    <a:gd name="connsiteY26" fmla="*/ 54715 h 142237"/>
                    <a:gd name="connsiteX27" fmla="*/ 33617 w 574531"/>
                    <a:gd name="connsiteY27" fmla="*/ 37116 h 142237"/>
                    <a:gd name="connsiteX0" fmla="*/ 287487 w 574531"/>
                    <a:gd name="connsiteY0" fmla="*/ 0 h 142237"/>
                    <a:gd name="connsiteX1" fmla="*/ 541357 w 574531"/>
                    <a:gd name="connsiteY1" fmla="*/ 37116 h 142237"/>
                    <a:gd name="connsiteX2" fmla="*/ 565729 w 574531"/>
                    <a:gd name="connsiteY2" fmla="*/ 49875 h 142237"/>
                    <a:gd name="connsiteX3" fmla="*/ 574531 w 574531"/>
                    <a:gd name="connsiteY3" fmla="*/ 142237 h 142237"/>
                    <a:gd name="connsiteX4" fmla="*/ 507831 w 574531"/>
                    <a:gd name="connsiteY4" fmla="*/ 105999 h 142237"/>
                    <a:gd name="connsiteX5" fmla="*/ 499725 w 574531"/>
                    <a:gd name="connsiteY5" fmla="*/ 90229 h 142237"/>
                    <a:gd name="connsiteX6" fmla="*/ 504681 w 574531"/>
                    <a:gd name="connsiteY6" fmla="*/ 142237 h 142237"/>
                    <a:gd name="connsiteX7" fmla="*/ 437981 w 574531"/>
                    <a:gd name="connsiteY7" fmla="*/ 105999 h 142237"/>
                    <a:gd name="connsiteX8" fmla="*/ 429875 w 574531"/>
                    <a:gd name="connsiteY8" fmla="*/ 90229 h 142237"/>
                    <a:gd name="connsiteX9" fmla="*/ 434831 w 574531"/>
                    <a:gd name="connsiteY9" fmla="*/ 142237 h 142237"/>
                    <a:gd name="connsiteX10" fmla="*/ 368131 w 574531"/>
                    <a:gd name="connsiteY10" fmla="*/ 105999 h 142237"/>
                    <a:gd name="connsiteX11" fmla="*/ 360025 w 574531"/>
                    <a:gd name="connsiteY11" fmla="*/ 90229 h 142237"/>
                    <a:gd name="connsiteX12" fmla="*/ 364981 w 574531"/>
                    <a:gd name="connsiteY12" fmla="*/ 142237 h 142237"/>
                    <a:gd name="connsiteX13" fmla="*/ 298281 w 574531"/>
                    <a:gd name="connsiteY13" fmla="*/ 105999 h 142237"/>
                    <a:gd name="connsiteX14" fmla="*/ 294073 w 574531"/>
                    <a:gd name="connsiteY14" fmla="*/ 97812 h 142237"/>
                    <a:gd name="connsiteX15" fmla="*/ 298306 w 574531"/>
                    <a:gd name="connsiteY15" fmla="*/ 142237 h 142237"/>
                    <a:gd name="connsiteX16" fmla="*/ 231606 w 574531"/>
                    <a:gd name="connsiteY16" fmla="*/ 105999 h 142237"/>
                    <a:gd name="connsiteX17" fmla="*/ 223500 w 574531"/>
                    <a:gd name="connsiteY17" fmla="*/ 90229 h 142237"/>
                    <a:gd name="connsiteX18" fmla="*/ 228456 w 574531"/>
                    <a:gd name="connsiteY18" fmla="*/ 142237 h 142237"/>
                    <a:gd name="connsiteX19" fmla="*/ 161756 w 574531"/>
                    <a:gd name="connsiteY19" fmla="*/ 105999 h 142237"/>
                    <a:gd name="connsiteX20" fmla="*/ 153650 w 574531"/>
                    <a:gd name="connsiteY20" fmla="*/ 90229 h 142237"/>
                    <a:gd name="connsiteX21" fmla="*/ 158606 w 574531"/>
                    <a:gd name="connsiteY21" fmla="*/ 142237 h 142237"/>
                    <a:gd name="connsiteX22" fmla="*/ 91906 w 574531"/>
                    <a:gd name="connsiteY22" fmla="*/ 105999 h 142237"/>
                    <a:gd name="connsiteX23" fmla="*/ 83800 w 574531"/>
                    <a:gd name="connsiteY23" fmla="*/ 90229 h 142237"/>
                    <a:gd name="connsiteX24" fmla="*/ 88756 w 574531"/>
                    <a:gd name="connsiteY24" fmla="*/ 142237 h 142237"/>
                    <a:gd name="connsiteX25" fmla="*/ 1841 w 574531"/>
                    <a:gd name="connsiteY25" fmla="*/ 66672 h 142237"/>
                    <a:gd name="connsiteX26" fmla="*/ 0 w 574531"/>
                    <a:gd name="connsiteY26" fmla="*/ 54715 h 142237"/>
                    <a:gd name="connsiteX0" fmla="*/ 541357 w 574531"/>
                    <a:gd name="connsiteY0" fmla="*/ 0 h 105121"/>
                    <a:gd name="connsiteX1" fmla="*/ 565729 w 574531"/>
                    <a:gd name="connsiteY1" fmla="*/ 12759 h 105121"/>
                    <a:gd name="connsiteX2" fmla="*/ 574531 w 574531"/>
                    <a:gd name="connsiteY2" fmla="*/ 105121 h 105121"/>
                    <a:gd name="connsiteX3" fmla="*/ 507831 w 574531"/>
                    <a:gd name="connsiteY3" fmla="*/ 68883 h 105121"/>
                    <a:gd name="connsiteX4" fmla="*/ 499725 w 574531"/>
                    <a:gd name="connsiteY4" fmla="*/ 53113 h 105121"/>
                    <a:gd name="connsiteX5" fmla="*/ 504681 w 574531"/>
                    <a:gd name="connsiteY5" fmla="*/ 105121 h 105121"/>
                    <a:gd name="connsiteX6" fmla="*/ 437981 w 574531"/>
                    <a:gd name="connsiteY6" fmla="*/ 68883 h 105121"/>
                    <a:gd name="connsiteX7" fmla="*/ 429875 w 574531"/>
                    <a:gd name="connsiteY7" fmla="*/ 53113 h 105121"/>
                    <a:gd name="connsiteX8" fmla="*/ 434831 w 574531"/>
                    <a:gd name="connsiteY8" fmla="*/ 105121 h 105121"/>
                    <a:gd name="connsiteX9" fmla="*/ 368131 w 574531"/>
                    <a:gd name="connsiteY9" fmla="*/ 68883 h 105121"/>
                    <a:gd name="connsiteX10" fmla="*/ 360025 w 574531"/>
                    <a:gd name="connsiteY10" fmla="*/ 53113 h 105121"/>
                    <a:gd name="connsiteX11" fmla="*/ 364981 w 574531"/>
                    <a:gd name="connsiteY11" fmla="*/ 105121 h 105121"/>
                    <a:gd name="connsiteX12" fmla="*/ 298281 w 574531"/>
                    <a:gd name="connsiteY12" fmla="*/ 68883 h 105121"/>
                    <a:gd name="connsiteX13" fmla="*/ 294073 w 574531"/>
                    <a:gd name="connsiteY13" fmla="*/ 60696 h 105121"/>
                    <a:gd name="connsiteX14" fmla="*/ 298306 w 574531"/>
                    <a:gd name="connsiteY14" fmla="*/ 105121 h 105121"/>
                    <a:gd name="connsiteX15" fmla="*/ 231606 w 574531"/>
                    <a:gd name="connsiteY15" fmla="*/ 68883 h 105121"/>
                    <a:gd name="connsiteX16" fmla="*/ 223500 w 574531"/>
                    <a:gd name="connsiteY16" fmla="*/ 53113 h 105121"/>
                    <a:gd name="connsiteX17" fmla="*/ 228456 w 574531"/>
                    <a:gd name="connsiteY17" fmla="*/ 105121 h 105121"/>
                    <a:gd name="connsiteX18" fmla="*/ 161756 w 574531"/>
                    <a:gd name="connsiteY18" fmla="*/ 68883 h 105121"/>
                    <a:gd name="connsiteX19" fmla="*/ 153650 w 574531"/>
                    <a:gd name="connsiteY19" fmla="*/ 53113 h 105121"/>
                    <a:gd name="connsiteX20" fmla="*/ 158606 w 574531"/>
                    <a:gd name="connsiteY20" fmla="*/ 105121 h 105121"/>
                    <a:gd name="connsiteX21" fmla="*/ 91906 w 574531"/>
                    <a:gd name="connsiteY21" fmla="*/ 68883 h 105121"/>
                    <a:gd name="connsiteX22" fmla="*/ 83800 w 574531"/>
                    <a:gd name="connsiteY22" fmla="*/ 53113 h 105121"/>
                    <a:gd name="connsiteX23" fmla="*/ 88756 w 574531"/>
                    <a:gd name="connsiteY23" fmla="*/ 105121 h 105121"/>
                    <a:gd name="connsiteX24" fmla="*/ 1841 w 574531"/>
                    <a:gd name="connsiteY24" fmla="*/ 29556 h 105121"/>
                    <a:gd name="connsiteX25" fmla="*/ 0 w 574531"/>
                    <a:gd name="connsiteY25" fmla="*/ 17599 h 105121"/>
                    <a:gd name="connsiteX0" fmla="*/ 565729 w 574531"/>
                    <a:gd name="connsiteY0" fmla="*/ 0 h 92362"/>
                    <a:gd name="connsiteX1" fmla="*/ 574531 w 574531"/>
                    <a:gd name="connsiteY1" fmla="*/ 92362 h 92362"/>
                    <a:gd name="connsiteX2" fmla="*/ 507831 w 574531"/>
                    <a:gd name="connsiteY2" fmla="*/ 56124 h 92362"/>
                    <a:gd name="connsiteX3" fmla="*/ 499725 w 574531"/>
                    <a:gd name="connsiteY3" fmla="*/ 40354 h 92362"/>
                    <a:gd name="connsiteX4" fmla="*/ 504681 w 574531"/>
                    <a:gd name="connsiteY4" fmla="*/ 92362 h 92362"/>
                    <a:gd name="connsiteX5" fmla="*/ 437981 w 574531"/>
                    <a:gd name="connsiteY5" fmla="*/ 56124 h 92362"/>
                    <a:gd name="connsiteX6" fmla="*/ 429875 w 574531"/>
                    <a:gd name="connsiteY6" fmla="*/ 40354 h 92362"/>
                    <a:gd name="connsiteX7" fmla="*/ 434831 w 574531"/>
                    <a:gd name="connsiteY7" fmla="*/ 92362 h 92362"/>
                    <a:gd name="connsiteX8" fmla="*/ 368131 w 574531"/>
                    <a:gd name="connsiteY8" fmla="*/ 56124 h 92362"/>
                    <a:gd name="connsiteX9" fmla="*/ 360025 w 574531"/>
                    <a:gd name="connsiteY9" fmla="*/ 40354 h 92362"/>
                    <a:gd name="connsiteX10" fmla="*/ 364981 w 574531"/>
                    <a:gd name="connsiteY10" fmla="*/ 92362 h 92362"/>
                    <a:gd name="connsiteX11" fmla="*/ 298281 w 574531"/>
                    <a:gd name="connsiteY11" fmla="*/ 56124 h 92362"/>
                    <a:gd name="connsiteX12" fmla="*/ 294073 w 574531"/>
                    <a:gd name="connsiteY12" fmla="*/ 47937 h 92362"/>
                    <a:gd name="connsiteX13" fmla="*/ 298306 w 574531"/>
                    <a:gd name="connsiteY13" fmla="*/ 92362 h 92362"/>
                    <a:gd name="connsiteX14" fmla="*/ 231606 w 574531"/>
                    <a:gd name="connsiteY14" fmla="*/ 56124 h 92362"/>
                    <a:gd name="connsiteX15" fmla="*/ 223500 w 574531"/>
                    <a:gd name="connsiteY15" fmla="*/ 40354 h 92362"/>
                    <a:gd name="connsiteX16" fmla="*/ 228456 w 574531"/>
                    <a:gd name="connsiteY16" fmla="*/ 92362 h 92362"/>
                    <a:gd name="connsiteX17" fmla="*/ 161756 w 574531"/>
                    <a:gd name="connsiteY17" fmla="*/ 56124 h 92362"/>
                    <a:gd name="connsiteX18" fmla="*/ 153650 w 574531"/>
                    <a:gd name="connsiteY18" fmla="*/ 40354 h 92362"/>
                    <a:gd name="connsiteX19" fmla="*/ 158606 w 574531"/>
                    <a:gd name="connsiteY19" fmla="*/ 92362 h 92362"/>
                    <a:gd name="connsiteX20" fmla="*/ 91906 w 574531"/>
                    <a:gd name="connsiteY20" fmla="*/ 56124 h 92362"/>
                    <a:gd name="connsiteX21" fmla="*/ 83800 w 574531"/>
                    <a:gd name="connsiteY21" fmla="*/ 40354 h 92362"/>
                    <a:gd name="connsiteX22" fmla="*/ 88756 w 574531"/>
                    <a:gd name="connsiteY22" fmla="*/ 92362 h 92362"/>
                    <a:gd name="connsiteX23" fmla="*/ 1841 w 574531"/>
                    <a:gd name="connsiteY23" fmla="*/ 16797 h 92362"/>
                    <a:gd name="connsiteX24" fmla="*/ 0 w 574531"/>
                    <a:gd name="connsiteY24" fmla="*/ 4840 h 923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574531" h="92362">
                      <a:moveTo>
                        <a:pt x="565729" y="0"/>
                      </a:moveTo>
                      <a:lnTo>
                        <a:pt x="574531" y="92362"/>
                      </a:lnTo>
                      <a:cubicBezTo>
                        <a:pt x="548483" y="92362"/>
                        <a:pt x="524901" y="78514"/>
                        <a:pt x="507831" y="56124"/>
                      </a:cubicBezTo>
                      <a:lnTo>
                        <a:pt x="499725" y="40354"/>
                      </a:lnTo>
                      <a:lnTo>
                        <a:pt x="504681" y="92362"/>
                      </a:lnTo>
                      <a:cubicBezTo>
                        <a:pt x="478633" y="92362"/>
                        <a:pt x="455051" y="78514"/>
                        <a:pt x="437981" y="56124"/>
                      </a:cubicBezTo>
                      <a:lnTo>
                        <a:pt x="429875" y="40354"/>
                      </a:lnTo>
                      <a:lnTo>
                        <a:pt x="434831" y="92362"/>
                      </a:lnTo>
                      <a:cubicBezTo>
                        <a:pt x="408783" y="92362"/>
                        <a:pt x="385201" y="78514"/>
                        <a:pt x="368131" y="56124"/>
                      </a:cubicBezTo>
                      <a:lnTo>
                        <a:pt x="360025" y="40354"/>
                      </a:lnTo>
                      <a:lnTo>
                        <a:pt x="364981" y="92362"/>
                      </a:lnTo>
                      <a:cubicBezTo>
                        <a:pt x="338933" y="92362"/>
                        <a:pt x="315351" y="78514"/>
                        <a:pt x="298281" y="56124"/>
                      </a:cubicBezTo>
                      <a:lnTo>
                        <a:pt x="294073" y="47937"/>
                      </a:lnTo>
                      <a:lnTo>
                        <a:pt x="298306" y="92362"/>
                      </a:lnTo>
                      <a:cubicBezTo>
                        <a:pt x="272258" y="92362"/>
                        <a:pt x="248676" y="78514"/>
                        <a:pt x="231606" y="56124"/>
                      </a:cubicBezTo>
                      <a:lnTo>
                        <a:pt x="223500" y="40354"/>
                      </a:lnTo>
                      <a:lnTo>
                        <a:pt x="228456" y="92362"/>
                      </a:lnTo>
                      <a:cubicBezTo>
                        <a:pt x="202408" y="92362"/>
                        <a:pt x="178826" y="78514"/>
                        <a:pt x="161756" y="56124"/>
                      </a:cubicBezTo>
                      <a:lnTo>
                        <a:pt x="153650" y="40354"/>
                      </a:lnTo>
                      <a:lnTo>
                        <a:pt x="158606" y="92362"/>
                      </a:lnTo>
                      <a:cubicBezTo>
                        <a:pt x="132558" y="92362"/>
                        <a:pt x="108976" y="78514"/>
                        <a:pt x="91906" y="56124"/>
                      </a:cubicBezTo>
                      <a:lnTo>
                        <a:pt x="83800" y="40354"/>
                      </a:lnTo>
                      <a:lnTo>
                        <a:pt x="88756" y="92362"/>
                      </a:lnTo>
                      <a:cubicBezTo>
                        <a:pt x="49684" y="92362"/>
                        <a:pt x="16161" y="61204"/>
                        <a:pt x="1841" y="16797"/>
                      </a:cubicBezTo>
                      <a:lnTo>
                        <a:pt x="0" y="4840"/>
                      </a:lnTo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496" name="角丸四角形 1495"/>
                <p:cNvSpPr/>
                <p:nvPr/>
              </p:nvSpPr>
              <p:spPr>
                <a:xfrm>
                  <a:off x="8220739" y="5017242"/>
                  <a:ext cx="119061" cy="144988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497" name="円/楕円 727"/>
                <p:cNvSpPr/>
                <p:nvPr/>
              </p:nvSpPr>
              <p:spPr>
                <a:xfrm>
                  <a:off x="8242715" y="5077585"/>
                  <a:ext cx="75108" cy="75108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498" name="角丸四角形 1497"/>
                <p:cNvSpPr/>
                <p:nvPr/>
              </p:nvSpPr>
              <p:spPr>
                <a:xfrm>
                  <a:off x="8558877" y="5017242"/>
                  <a:ext cx="119061" cy="144988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499" name="円/楕円 729"/>
                <p:cNvSpPr/>
                <p:nvPr/>
              </p:nvSpPr>
              <p:spPr>
                <a:xfrm>
                  <a:off x="8580853" y="5077585"/>
                  <a:ext cx="75108" cy="75108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500" name="月 1499"/>
                <p:cNvSpPr/>
                <p:nvPr/>
              </p:nvSpPr>
              <p:spPr>
                <a:xfrm rot="16200000">
                  <a:off x="8430434" y="5212622"/>
                  <a:ext cx="25398" cy="75418"/>
                </a:xfrm>
                <a:prstGeom prst="moon">
                  <a:avLst>
                    <a:gd name="adj" fmla="val 87500"/>
                  </a:avLst>
                </a:pr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501" name="片側の 2 つの角を丸めた四角形 1500"/>
                <p:cNvSpPr/>
                <p:nvPr/>
              </p:nvSpPr>
              <p:spPr>
                <a:xfrm>
                  <a:off x="8160627" y="5473933"/>
                  <a:ext cx="562934" cy="502092"/>
                </a:xfrm>
                <a:prstGeom prst="round2SameRect">
                  <a:avLst>
                    <a:gd name="adj1" fmla="val 41975"/>
                    <a:gd name="adj2" fmla="val 0"/>
                  </a:avLst>
                </a:prstGeom>
                <a:solidFill>
                  <a:sysClr val="window" lastClr="FFFFFF">
                    <a:lumMod val="9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502" name="フリーフォーム 1501"/>
                <p:cNvSpPr/>
                <p:nvPr/>
              </p:nvSpPr>
              <p:spPr>
                <a:xfrm>
                  <a:off x="8139661" y="5490174"/>
                  <a:ext cx="604867" cy="526203"/>
                </a:xfrm>
                <a:custGeom>
                  <a:avLst/>
                  <a:gdLst>
                    <a:gd name="connsiteX0" fmla="*/ 141626 w 604867"/>
                    <a:gd name="connsiteY0" fmla="*/ 0 h 526203"/>
                    <a:gd name="connsiteX1" fmla="*/ 302434 w 604867"/>
                    <a:gd name="connsiteY1" fmla="*/ 456550 h 526203"/>
                    <a:gd name="connsiteX2" fmla="*/ 463242 w 604867"/>
                    <a:gd name="connsiteY2" fmla="*/ 1 h 526203"/>
                    <a:gd name="connsiteX3" fmla="*/ 476513 w 604867"/>
                    <a:gd name="connsiteY3" fmla="*/ 4120 h 526203"/>
                    <a:gd name="connsiteX4" fmla="*/ 604867 w 604867"/>
                    <a:gd name="connsiteY4" fmla="*/ 197761 h 526203"/>
                    <a:gd name="connsiteX5" fmla="*/ 604867 w 604867"/>
                    <a:gd name="connsiteY5" fmla="*/ 526203 h 526203"/>
                    <a:gd name="connsiteX6" fmla="*/ 0 w 604867"/>
                    <a:gd name="connsiteY6" fmla="*/ 526203 h 526203"/>
                    <a:gd name="connsiteX7" fmla="*/ 0 w 604867"/>
                    <a:gd name="connsiteY7" fmla="*/ 197761 h 526203"/>
                    <a:gd name="connsiteX8" fmla="*/ 128354 w 604867"/>
                    <a:gd name="connsiteY8" fmla="*/ 4120 h 5262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04867" h="526203">
                      <a:moveTo>
                        <a:pt x="141626" y="0"/>
                      </a:moveTo>
                      <a:lnTo>
                        <a:pt x="302434" y="456550"/>
                      </a:lnTo>
                      <a:lnTo>
                        <a:pt x="463242" y="1"/>
                      </a:lnTo>
                      <a:lnTo>
                        <a:pt x="476513" y="4120"/>
                      </a:lnTo>
                      <a:cubicBezTo>
                        <a:pt x="551942" y="36024"/>
                        <a:pt x="604867" y="110712"/>
                        <a:pt x="604867" y="197761"/>
                      </a:cubicBezTo>
                      <a:lnTo>
                        <a:pt x="604867" y="526203"/>
                      </a:lnTo>
                      <a:lnTo>
                        <a:pt x="0" y="526203"/>
                      </a:lnTo>
                      <a:lnTo>
                        <a:pt x="0" y="197761"/>
                      </a:lnTo>
                      <a:cubicBezTo>
                        <a:pt x="0" y="110712"/>
                        <a:pt x="52926" y="36024"/>
                        <a:pt x="128354" y="4120"/>
                      </a:cubicBezTo>
                      <a:close/>
                    </a:path>
                  </a:pathLst>
                </a:custGeom>
                <a:solidFill>
                  <a:sysClr val="windowText" lastClr="000000">
                    <a:lumMod val="65000"/>
                    <a:lumOff val="3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503" name="直角三角形 1502"/>
                <p:cNvSpPr/>
                <p:nvPr/>
              </p:nvSpPr>
              <p:spPr>
                <a:xfrm rot="5400000">
                  <a:off x="8276455" y="5481430"/>
                  <a:ext cx="166542" cy="149231"/>
                </a:xfrm>
                <a:prstGeom prst="rtTriangle">
                  <a:avLst/>
                </a:prstGeom>
                <a:solidFill>
                  <a:sysClr val="window" lastClr="FFFFFF">
                    <a:lumMod val="9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504" name="直角三角形 1503"/>
                <p:cNvSpPr/>
                <p:nvPr/>
              </p:nvSpPr>
              <p:spPr>
                <a:xfrm rot="16200000" flipH="1">
                  <a:off x="8441192" y="5481430"/>
                  <a:ext cx="166542" cy="149231"/>
                </a:xfrm>
                <a:prstGeom prst="rtTriangle">
                  <a:avLst/>
                </a:prstGeom>
                <a:solidFill>
                  <a:sysClr val="window" lastClr="FFFFFF">
                    <a:lumMod val="9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505" name="円/楕円 4"/>
                <p:cNvSpPr/>
                <p:nvPr/>
              </p:nvSpPr>
              <p:spPr>
                <a:xfrm>
                  <a:off x="8360237" y="5313020"/>
                  <a:ext cx="148210" cy="4571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4934" h="36810">
                      <a:moveTo>
                        <a:pt x="0" y="0"/>
                      </a:moveTo>
                      <a:cubicBezTo>
                        <a:pt x="27202" y="6486"/>
                        <a:pt x="60957" y="9752"/>
                        <a:pt x="97467" y="9752"/>
                      </a:cubicBezTo>
                      <a:cubicBezTo>
                        <a:pt x="133977" y="9752"/>
                        <a:pt x="167732" y="6486"/>
                        <a:pt x="194934" y="0"/>
                      </a:cubicBezTo>
                      <a:cubicBezTo>
                        <a:pt x="186588" y="21408"/>
                        <a:pt x="146006" y="36810"/>
                        <a:pt x="97467" y="36810"/>
                      </a:cubicBezTo>
                      <a:cubicBezTo>
                        <a:pt x="48928" y="36810"/>
                        <a:pt x="8346" y="21408"/>
                        <a:pt x="0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1489" name="グループ化 1488"/>
              <p:cNvGrpSpPr/>
              <p:nvPr/>
            </p:nvGrpSpPr>
            <p:grpSpPr>
              <a:xfrm>
                <a:off x="8087057" y="5601481"/>
                <a:ext cx="714865" cy="432114"/>
                <a:chOff x="4613406" y="5385927"/>
                <a:chExt cx="1327436" cy="800383"/>
              </a:xfrm>
            </p:grpSpPr>
            <p:sp>
              <p:nvSpPr>
                <p:cNvPr id="1490" name="角丸四角形 177"/>
                <p:cNvSpPr/>
                <p:nvPr/>
              </p:nvSpPr>
              <p:spPr>
                <a:xfrm rot="17454214" flipV="1">
                  <a:off x="4380949" y="5618384"/>
                  <a:ext cx="800381" cy="335468"/>
                </a:xfrm>
                <a:custGeom>
                  <a:avLst/>
                  <a:gdLst>
                    <a:gd name="connsiteX0" fmla="*/ 0 w 968115"/>
                    <a:gd name="connsiteY0" fmla="*/ 167734 h 335468"/>
                    <a:gd name="connsiteX1" fmla="*/ 167734 w 968115"/>
                    <a:gd name="connsiteY1" fmla="*/ 0 h 335468"/>
                    <a:gd name="connsiteX2" fmla="*/ 800381 w 968115"/>
                    <a:gd name="connsiteY2" fmla="*/ 0 h 335468"/>
                    <a:gd name="connsiteX3" fmla="*/ 968115 w 968115"/>
                    <a:gd name="connsiteY3" fmla="*/ 167734 h 335468"/>
                    <a:gd name="connsiteX4" fmla="*/ 968115 w 968115"/>
                    <a:gd name="connsiteY4" fmla="*/ 167734 h 335468"/>
                    <a:gd name="connsiteX5" fmla="*/ 800381 w 968115"/>
                    <a:gd name="connsiteY5" fmla="*/ 335468 h 335468"/>
                    <a:gd name="connsiteX6" fmla="*/ 167734 w 968115"/>
                    <a:gd name="connsiteY6" fmla="*/ 335468 h 335468"/>
                    <a:gd name="connsiteX7" fmla="*/ 0 w 968115"/>
                    <a:gd name="connsiteY7" fmla="*/ 167734 h 335468"/>
                    <a:gd name="connsiteX0" fmla="*/ 968115 w 1059555"/>
                    <a:gd name="connsiteY0" fmla="*/ 167734 h 335468"/>
                    <a:gd name="connsiteX1" fmla="*/ 800381 w 1059555"/>
                    <a:gd name="connsiteY1" fmla="*/ 335468 h 335468"/>
                    <a:gd name="connsiteX2" fmla="*/ 167734 w 1059555"/>
                    <a:gd name="connsiteY2" fmla="*/ 335468 h 335468"/>
                    <a:gd name="connsiteX3" fmla="*/ 0 w 1059555"/>
                    <a:gd name="connsiteY3" fmla="*/ 167734 h 335468"/>
                    <a:gd name="connsiteX4" fmla="*/ 167734 w 1059555"/>
                    <a:gd name="connsiteY4" fmla="*/ 0 h 335468"/>
                    <a:gd name="connsiteX5" fmla="*/ 800381 w 1059555"/>
                    <a:gd name="connsiteY5" fmla="*/ 0 h 335468"/>
                    <a:gd name="connsiteX6" fmla="*/ 968115 w 1059555"/>
                    <a:gd name="connsiteY6" fmla="*/ 167734 h 335468"/>
                    <a:gd name="connsiteX7" fmla="*/ 1059555 w 1059555"/>
                    <a:gd name="connsiteY7" fmla="*/ 259174 h 335468"/>
                    <a:gd name="connsiteX0" fmla="*/ 968115 w 1059555"/>
                    <a:gd name="connsiteY0" fmla="*/ 167734 h 335468"/>
                    <a:gd name="connsiteX1" fmla="*/ 800381 w 1059555"/>
                    <a:gd name="connsiteY1" fmla="*/ 335468 h 335468"/>
                    <a:gd name="connsiteX2" fmla="*/ 167734 w 1059555"/>
                    <a:gd name="connsiteY2" fmla="*/ 335468 h 335468"/>
                    <a:gd name="connsiteX3" fmla="*/ 0 w 1059555"/>
                    <a:gd name="connsiteY3" fmla="*/ 167734 h 335468"/>
                    <a:gd name="connsiteX4" fmla="*/ 167734 w 1059555"/>
                    <a:gd name="connsiteY4" fmla="*/ 0 h 335468"/>
                    <a:gd name="connsiteX5" fmla="*/ 800381 w 1059555"/>
                    <a:gd name="connsiteY5" fmla="*/ 0 h 335468"/>
                    <a:gd name="connsiteX6" fmla="*/ 1059555 w 1059555"/>
                    <a:gd name="connsiteY6" fmla="*/ 259174 h 335468"/>
                    <a:gd name="connsiteX0" fmla="*/ 968115 w 968115"/>
                    <a:gd name="connsiteY0" fmla="*/ 167734 h 335468"/>
                    <a:gd name="connsiteX1" fmla="*/ 800381 w 968115"/>
                    <a:gd name="connsiteY1" fmla="*/ 335468 h 335468"/>
                    <a:gd name="connsiteX2" fmla="*/ 167734 w 968115"/>
                    <a:gd name="connsiteY2" fmla="*/ 335468 h 335468"/>
                    <a:gd name="connsiteX3" fmla="*/ 0 w 968115"/>
                    <a:gd name="connsiteY3" fmla="*/ 167734 h 335468"/>
                    <a:gd name="connsiteX4" fmla="*/ 167734 w 968115"/>
                    <a:gd name="connsiteY4" fmla="*/ 0 h 335468"/>
                    <a:gd name="connsiteX5" fmla="*/ 800381 w 968115"/>
                    <a:gd name="connsiteY5" fmla="*/ 0 h 335468"/>
                    <a:gd name="connsiteX0" fmla="*/ 800381 w 800381"/>
                    <a:gd name="connsiteY0" fmla="*/ 335468 h 335468"/>
                    <a:gd name="connsiteX1" fmla="*/ 167734 w 800381"/>
                    <a:gd name="connsiteY1" fmla="*/ 335468 h 335468"/>
                    <a:gd name="connsiteX2" fmla="*/ 0 w 800381"/>
                    <a:gd name="connsiteY2" fmla="*/ 167734 h 335468"/>
                    <a:gd name="connsiteX3" fmla="*/ 167734 w 800381"/>
                    <a:gd name="connsiteY3" fmla="*/ 0 h 335468"/>
                    <a:gd name="connsiteX4" fmla="*/ 800381 w 800381"/>
                    <a:gd name="connsiteY4" fmla="*/ 0 h 335468"/>
                    <a:gd name="connsiteX0" fmla="*/ 800381 w 800381"/>
                    <a:gd name="connsiteY0" fmla="*/ 335468 h 335468"/>
                    <a:gd name="connsiteX1" fmla="*/ 167734 w 800381"/>
                    <a:gd name="connsiteY1" fmla="*/ 335468 h 335468"/>
                    <a:gd name="connsiteX2" fmla="*/ 0 w 800381"/>
                    <a:gd name="connsiteY2" fmla="*/ 167734 h 335468"/>
                    <a:gd name="connsiteX3" fmla="*/ 167734 w 800381"/>
                    <a:gd name="connsiteY3" fmla="*/ 0 h 3354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00381" h="335468">
                      <a:moveTo>
                        <a:pt x="800381" y="335468"/>
                      </a:moveTo>
                      <a:lnTo>
                        <a:pt x="167734" y="335468"/>
                      </a:lnTo>
                      <a:cubicBezTo>
                        <a:pt x="75097" y="335468"/>
                        <a:pt x="0" y="260371"/>
                        <a:pt x="0" y="167734"/>
                      </a:cubicBezTo>
                      <a:cubicBezTo>
                        <a:pt x="0" y="75097"/>
                        <a:pt x="75097" y="0"/>
                        <a:pt x="167734" y="0"/>
                      </a:cubicBezTo>
                    </a:path>
                  </a:pathLst>
                </a:custGeom>
                <a:solidFill>
                  <a:sysClr val="windowText" lastClr="000000">
                    <a:lumMod val="65000"/>
                    <a:lumOff val="3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491" name="角丸四角形 177"/>
                <p:cNvSpPr/>
                <p:nvPr/>
              </p:nvSpPr>
              <p:spPr>
                <a:xfrm rot="4145786" flipH="1" flipV="1">
                  <a:off x="5372918" y="5618385"/>
                  <a:ext cx="800380" cy="335469"/>
                </a:xfrm>
                <a:custGeom>
                  <a:avLst/>
                  <a:gdLst>
                    <a:gd name="connsiteX0" fmla="*/ 0 w 968115"/>
                    <a:gd name="connsiteY0" fmla="*/ 167734 h 335468"/>
                    <a:gd name="connsiteX1" fmla="*/ 167734 w 968115"/>
                    <a:gd name="connsiteY1" fmla="*/ 0 h 335468"/>
                    <a:gd name="connsiteX2" fmla="*/ 800381 w 968115"/>
                    <a:gd name="connsiteY2" fmla="*/ 0 h 335468"/>
                    <a:gd name="connsiteX3" fmla="*/ 968115 w 968115"/>
                    <a:gd name="connsiteY3" fmla="*/ 167734 h 335468"/>
                    <a:gd name="connsiteX4" fmla="*/ 968115 w 968115"/>
                    <a:gd name="connsiteY4" fmla="*/ 167734 h 335468"/>
                    <a:gd name="connsiteX5" fmla="*/ 800381 w 968115"/>
                    <a:gd name="connsiteY5" fmla="*/ 335468 h 335468"/>
                    <a:gd name="connsiteX6" fmla="*/ 167734 w 968115"/>
                    <a:gd name="connsiteY6" fmla="*/ 335468 h 335468"/>
                    <a:gd name="connsiteX7" fmla="*/ 0 w 968115"/>
                    <a:gd name="connsiteY7" fmla="*/ 167734 h 335468"/>
                    <a:gd name="connsiteX0" fmla="*/ 968115 w 1059555"/>
                    <a:gd name="connsiteY0" fmla="*/ 167734 h 335468"/>
                    <a:gd name="connsiteX1" fmla="*/ 800381 w 1059555"/>
                    <a:gd name="connsiteY1" fmla="*/ 335468 h 335468"/>
                    <a:gd name="connsiteX2" fmla="*/ 167734 w 1059555"/>
                    <a:gd name="connsiteY2" fmla="*/ 335468 h 335468"/>
                    <a:gd name="connsiteX3" fmla="*/ 0 w 1059555"/>
                    <a:gd name="connsiteY3" fmla="*/ 167734 h 335468"/>
                    <a:gd name="connsiteX4" fmla="*/ 167734 w 1059555"/>
                    <a:gd name="connsiteY4" fmla="*/ 0 h 335468"/>
                    <a:gd name="connsiteX5" fmla="*/ 800381 w 1059555"/>
                    <a:gd name="connsiteY5" fmla="*/ 0 h 335468"/>
                    <a:gd name="connsiteX6" fmla="*/ 968115 w 1059555"/>
                    <a:gd name="connsiteY6" fmla="*/ 167734 h 335468"/>
                    <a:gd name="connsiteX7" fmla="*/ 1059555 w 1059555"/>
                    <a:gd name="connsiteY7" fmla="*/ 259174 h 335468"/>
                    <a:gd name="connsiteX0" fmla="*/ 968115 w 1059555"/>
                    <a:gd name="connsiteY0" fmla="*/ 167734 h 335468"/>
                    <a:gd name="connsiteX1" fmla="*/ 800381 w 1059555"/>
                    <a:gd name="connsiteY1" fmla="*/ 335468 h 335468"/>
                    <a:gd name="connsiteX2" fmla="*/ 167734 w 1059555"/>
                    <a:gd name="connsiteY2" fmla="*/ 335468 h 335468"/>
                    <a:gd name="connsiteX3" fmla="*/ 0 w 1059555"/>
                    <a:gd name="connsiteY3" fmla="*/ 167734 h 335468"/>
                    <a:gd name="connsiteX4" fmla="*/ 167734 w 1059555"/>
                    <a:gd name="connsiteY4" fmla="*/ 0 h 335468"/>
                    <a:gd name="connsiteX5" fmla="*/ 800381 w 1059555"/>
                    <a:gd name="connsiteY5" fmla="*/ 0 h 335468"/>
                    <a:gd name="connsiteX6" fmla="*/ 1059555 w 1059555"/>
                    <a:gd name="connsiteY6" fmla="*/ 259174 h 335468"/>
                    <a:gd name="connsiteX0" fmla="*/ 968115 w 968115"/>
                    <a:gd name="connsiteY0" fmla="*/ 167734 h 335468"/>
                    <a:gd name="connsiteX1" fmla="*/ 800381 w 968115"/>
                    <a:gd name="connsiteY1" fmla="*/ 335468 h 335468"/>
                    <a:gd name="connsiteX2" fmla="*/ 167734 w 968115"/>
                    <a:gd name="connsiteY2" fmla="*/ 335468 h 335468"/>
                    <a:gd name="connsiteX3" fmla="*/ 0 w 968115"/>
                    <a:gd name="connsiteY3" fmla="*/ 167734 h 335468"/>
                    <a:gd name="connsiteX4" fmla="*/ 167734 w 968115"/>
                    <a:gd name="connsiteY4" fmla="*/ 0 h 335468"/>
                    <a:gd name="connsiteX5" fmla="*/ 800381 w 968115"/>
                    <a:gd name="connsiteY5" fmla="*/ 0 h 335468"/>
                    <a:gd name="connsiteX0" fmla="*/ 800381 w 800381"/>
                    <a:gd name="connsiteY0" fmla="*/ 335468 h 335468"/>
                    <a:gd name="connsiteX1" fmla="*/ 167734 w 800381"/>
                    <a:gd name="connsiteY1" fmla="*/ 335468 h 335468"/>
                    <a:gd name="connsiteX2" fmla="*/ 0 w 800381"/>
                    <a:gd name="connsiteY2" fmla="*/ 167734 h 335468"/>
                    <a:gd name="connsiteX3" fmla="*/ 167734 w 800381"/>
                    <a:gd name="connsiteY3" fmla="*/ 0 h 335468"/>
                    <a:gd name="connsiteX4" fmla="*/ 800381 w 800381"/>
                    <a:gd name="connsiteY4" fmla="*/ 0 h 335468"/>
                    <a:gd name="connsiteX0" fmla="*/ 800381 w 800381"/>
                    <a:gd name="connsiteY0" fmla="*/ 335468 h 335468"/>
                    <a:gd name="connsiteX1" fmla="*/ 167734 w 800381"/>
                    <a:gd name="connsiteY1" fmla="*/ 335468 h 335468"/>
                    <a:gd name="connsiteX2" fmla="*/ 0 w 800381"/>
                    <a:gd name="connsiteY2" fmla="*/ 167734 h 335468"/>
                    <a:gd name="connsiteX3" fmla="*/ 167734 w 800381"/>
                    <a:gd name="connsiteY3" fmla="*/ 0 h 3354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00381" h="335468">
                      <a:moveTo>
                        <a:pt x="800381" y="335468"/>
                      </a:moveTo>
                      <a:lnTo>
                        <a:pt x="167734" y="335468"/>
                      </a:lnTo>
                      <a:cubicBezTo>
                        <a:pt x="75097" y="335468"/>
                        <a:pt x="0" y="260371"/>
                        <a:pt x="0" y="167734"/>
                      </a:cubicBezTo>
                      <a:cubicBezTo>
                        <a:pt x="0" y="75097"/>
                        <a:pt x="75097" y="0"/>
                        <a:pt x="167734" y="0"/>
                      </a:cubicBezTo>
                    </a:path>
                  </a:pathLst>
                </a:custGeom>
                <a:solidFill>
                  <a:sysClr val="windowText" lastClr="000000">
                    <a:lumMod val="65000"/>
                    <a:lumOff val="3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1459" name="グループ化 1458"/>
            <p:cNvGrpSpPr/>
            <p:nvPr/>
          </p:nvGrpSpPr>
          <p:grpSpPr>
            <a:xfrm>
              <a:off x="4794662" y="2924944"/>
              <a:ext cx="711316" cy="398955"/>
              <a:chOff x="2859979" y="1731565"/>
              <a:chExt cx="505317" cy="283417"/>
            </a:xfrm>
          </p:grpSpPr>
          <p:sp>
            <p:nvSpPr>
              <p:cNvPr id="1483" name="角丸四角形 1482"/>
              <p:cNvSpPr/>
              <p:nvPr/>
            </p:nvSpPr>
            <p:spPr>
              <a:xfrm>
                <a:off x="2903829" y="1973885"/>
                <a:ext cx="417617" cy="41097"/>
              </a:xfrm>
              <a:prstGeom prst="roundRect">
                <a:avLst/>
              </a:prstGeom>
              <a:solidFill>
                <a:sysClr val="window" lastClr="FFFFFF">
                  <a:lumMod val="6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484" name="角丸四角形 1483"/>
              <p:cNvSpPr/>
              <p:nvPr/>
            </p:nvSpPr>
            <p:spPr>
              <a:xfrm>
                <a:off x="2923666" y="1990337"/>
                <a:ext cx="361238" cy="24645"/>
              </a:xfrm>
              <a:prstGeom prst="roundRect">
                <a:avLst/>
              </a:prstGeom>
              <a:pattFill prst="dkVert">
                <a:fgClr>
                  <a:sysClr val="window" lastClr="FFFFFF">
                    <a:lumMod val="65000"/>
                  </a:sysClr>
                </a:fgClr>
                <a:bgClr>
                  <a:sysClr val="windowText" lastClr="000000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485" name="円/楕円 1484"/>
              <p:cNvSpPr/>
              <p:nvPr/>
            </p:nvSpPr>
            <p:spPr>
              <a:xfrm>
                <a:off x="3297007" y="1988676"/>
                <a:ext cx="13156" cy="14808"/>
              </a:xfrm>
              <a:prstGeom prst="ellipse">
                <a:avLst/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486" name="台形 1485"/>
              <p:cNvSpPr/>
              <p:nvPr/>
            </p:nvSpPr>
            <p:spPr>
              <a:xfrm rot="10800000">
                <a:off x="2859979" y="1754129"/>
                <a:ext cx="505317" cy="219755"/>
              </a:xfrm>
              <a:prstGeom prst="trapezoid">
                <a:avLst/>
              </a:prstGeom>
              <a:solidFill>
                <a:sysClr val="window" lastClr="FFFFFF">
                  <a:lumMod val="6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487" name="台形 1486"/>
              <p:cNvSpPr/>
              <p:nvPr/>
            </p:nvSpPr>
            <p:spPr>
              <a:xfrm rot="10800000" flipV="1">
                <a:off x="2859979" y="1731565"/>
                <a:ext cx="505317" cy="22563"/>
              </a:xfrm>
              <a:prstGeom prst="trapezoid">
                <a:avLst/>
              </a:prstGeom>
              <a:solidFill>
                <a:sysClr val="window" lastClr="FFFFFF">
                  <a:lumMod val="7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460" name="グループ化 1459"/>
            <p:cNvGrpSpPr/>
            <p:nvPr/>
          </p:nvGrpSpPr>
          <p:grpSpPr>
            <a:xfrm>
              <a:off x="4048514" y="2945141"/>
              <a:ext cx="2192854" cy="977062"/>
              <a:chOff x="3574414" y="4296557"/>
              <a:chExt cx="3156585" cy="1406469"/>
            </a:xfrm>
          </p:grpSpPr>
          <p:grpSp>
            <p:nvGrpSpPr>
              <p:cNvPr id="1461" name="グループ化 1460"/>
              <p:cNvGrpSpPr/>
              <p:nvPr/>
            </p:nvGrpSpPr>
            <p:grpSpPr>
              <a:xfrm>
                <a:off x="5845643" y="4709383"/>
                <a:ext cx="271507" cy="188958"/>
                <a:chOff x="4524461" y="3756026"/>
                <a:chExt cx="271507" cy="271507"/>
              </a:xfrm>
            </p:grpSpPr>
            <p:sp>
              <p:nvSpPr>
                <p:cNvPr id="1481" name="爆発 1 1480"/>
                <p:cNvSpPr/>
                <p:nvPr/>
              </p:nvSpPr>
              <p:spPr>
                <a:xfrm>
                  <a:off x="4564585" y="3756026"/>
                  <a:ext cx="206159" cy="271507"/>
                </a:xfrm>
                <a:prstGeom prst="irregularSeal1">
                  <a:avLst/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482" name="爆発 1 1481"/>
                <p:cNvSpPr/>
                <p:nvPr/>
              </p:nvSpPr>
              <p:spPr>
                <a:xfrm rot="5639241">
                  <a:off x="4573956" y="3723371"/>
                  <a:ext cx="172517" cy="271507"/>
                </a:xfrm>
                <a:prstGeom prst="irregularSeal1">
                  <a:avLst/>
                </a:pr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1462" name="グループ化 1461"/>
              <p:cNvGrpSpPr/>
              <p:nvPr/>
            </p:nvGrpSpPr>
            <p:grpSpPr>
              <a:xfrm rot="10247423">
                <a:off x="6045489" y="4699630"/>
                <a:ext cx="271507" cy="188958"/>
                <a:chOff x="4524461" y="3756026"/>
                <a:chExt cx="271507" cy="271507"/>
              </a:xfrm>
            </p:grpSpPr>
            <p:sp>
              <p:nvSpPr>
                <p:cNvPr id="1479" name="爆発 1 1478"/>
                <p:cNvSpPr/>
                <p:nvPr/>
              </p:nvSpPr>
              <p:spPr>
                <a:xfrm>
                  <a:off x="4564585" y="3756026"/>
                  <a:ext cx="206159" cy="271507"/>
                </a:xfrm>
                <a:prstGeom prst="irregularSeal1">
                  <a:avLst/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480" name="爆発 1 1479"/>
                <p:cNvSpPr/>
                <p:nvPr/>
              </p:nvSpPr>
              <p:spPr>
                <a:xfrm rot="5639241">
                  <a:off x="4573956" y="3723371"/>
                  <a:ext cx="172517" cy="271507"/>
                </a:xfrm>
                <a:prstGeom prst="irregularSeal1">
                  <a:avLst/>
                </a:pr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1463" name="グループ化 1462"/>
              <p:cNvGrpSpPr/>
              <p:nvPr/>
            </p:nvGrpSpPr>
            <p:grpSpPr>
              <a:xfrm rot="10007178">
                <a:off x="3760821" y="4588004"/>
                <a:ext cx="271507" cy="188958"/>
                <a:chOff x="4524461" y="3756026"/>
                <a:chExt cx="271507" cy="271507"/>
              </a:xfrm>
            </p:grpSpPr>
            <p:sp>
              <p:nvSpPr>
                <p:cNvPr id="1477" name="爆発 1 1476"/>
                <p:cNvSpPr/>
                <p:nvPr/>
              </p:nvSpPr>
              <p:spPr>
                <a:xfrm>
                  <a:off x="4564585" y="3756026"/>
                  <a:ext cx="206159" cy="271507"/>
                </a:xfrm>
                <a:prstGeom prst="irregularSeal1">
                  <a:avLst/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478" name="爆発 1 1477"/>
                <p:cNvSpPr/>
                <p:nvPr/>
              </p:nvSpPr>
              <p:spPr>
                <a:xfrm rot="5639241">
                  <a:off x="4573956" y="3723371"/>
                  <a:ext cx="172517" cy="271507"/>
                </a:xfrm>
                <a:prstGeom prst="irregularSeal1">
                  <a:avLst/>
                </a:pr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1464" name="正方形/長方形 4"/>
              <p:cNvSpPr/>
              <p:nvPr/>
            </p:nvSpPr>
            <p:spPr>
              <a:xfrm>
                <a:off x="3676331" y="4918166"/>
                <a:ext cx="2952750" cy="784860"/>
              </a:xfrm>
              <a:custGeom>
                <a:avLst/>
                <a:gdLst>
                  <a:gd name="connsiteX0" fmla="*/ 0 w 2952750"/>
                  <a:gd name="connsiteY0" fmla="*/ 0 h 1110614"/>
                  <a:gd name="connsiteX1" fmla="*/ 2952750 w 2952750"/>
                  <a:gd name="connsiteY1" fmla="*/ 0 h 1110614"/>
                  <a:gd name="connsiteX2" fmla="*/ 2952750 w 2952750"/>
                  <a:gd name="connsiteY2" fmla="*/ 1110614 h 1110614"/>
                  <a:gd name="connsiteX3" fmla="*/ 0 w 2952750"/>
                  <a:gd name="connsiteY3" fmla="*/ 1110614 h 1110614"/>
                  <a:gd name="connsiteX4" fmla="*/ 0 w 2952750"/>
                  <a:gd name="connsiteY4" fmla="*/ 0 h 1110614"/>
                  <a:gd name="connsiteX0" fmla="*/ 0 w 2952750"/>
                  <a:gd name="connsiteY0" fmla="*/ 0 h 1110614"/>
                  <a:gd name="connsiteX1" fmla="*/ 2952750 w 2952750"/>
                  <a:gd name="connsiteY1" fmla="*/ 0 h 1110614"/>
                  <a:gd name="connsiteX2" fmla="*/ 2952750 w 2952750"/>
                  <a:gd name="connsiteY2" fmla="*/ 1110614 h 1110614"/>
                  <a:gd name="connsiteX3" fmla="*/ 1340169 w 2952750"/>
                  <a:gd name="connsiteY3" fmla="*/ 1104900 h 1110614"/>
                  <a:gd name="connsiteX4" fmla="*/ 0 w 2952750"/>
                  <a:gd name="connsiteY4" fmla="*/ 1110614 h 1110614"/>
                  <a:gd name="connsiteX5" fmla="*/ 0 w 2952750"/>
                  <a:gd name="connsiteY5" fmla="*/ 0 h 1110614"/>
                  <a:gd name="connsiteX0" fmla="*/ 1340169 w 2952750"/>
                  <a:gd name="connsiteY0" fmla="*/ 1104900 h 1196340"/>
                  <a:gd name="connsiteX1" fmla="*/ 0 w 2952750"/>
                  <a:gd name="connsiteY1" fmla="*/ 1110614 h 1196340"/>
                  <a:gd name="connsiteX2" fmla="*/ 0 w 2952750"/>
                  <a:gd name="connsiteY2" fmla="*/ 0 h 1196340"/>
                  <a:gd name="connsiteX3" fmla="*/ 2952750 w 2952750"/>
                  <a:gd name="connsiteY3" fmla="*/ 0 h 1196340"/>
                  <a:gd name="connsiteX4" fmla="*/ 2952750 w 2952750"/>
                  <a:gd name="connsiteY4" fmla="*/ 1110614 h 1196340"/>
                  <a:gd name="connsiteX5" fmla="*/ 1431609 w 2952750"/>
                  <a:gd name="connsiteY5" fmla="*/ 1196340 h 1196340"/>
                  <a:gd name="connsiteX0" fmla="*/ 1340169 w 2952750"/>
                  <a:gd name="connsiteY0" fmla="*/ 1104900 h 1110614"/>
                  <a:gd name="connsiteX1" fmla="*/ 0 w 2952750"/>
                  <a:gd name="connsiteY1" fmla="*/ 1110614 h 1110614"/>
                  <a:gd name="connsiteX2" fmla="*/ 0 w 2952750"/>
                  <a:gd name="connsiteY2" fmla="*/ 0 h 1110614"/>
                  <a:gd name="connsiteX3" fmla="*/ 2952750 w 2952750"/>
                  <a:gd name="connsiteY3" fmla="*/ 0 h 1110614"/>
                  <a:gd name="connsiteX4" fmla="*/ 2952750 w 2952750"/>
                  <a:gd name="connsiteY4" fmla="*/ 1110614 h 1110614"/>
                  <a:gd name="connsiteX0" fmla="*/ 0 w 2952750"/>
                  <a:gd name="connsiteY0" fmla="*/ 1110614 h 1110614"/>
                  <a:gd name="connsiteX1" fmla="*/ 0 w 2952750"/>
                  <a:gd name="connsiteY1" fmla="*/ 0 h 1110614"/>
                  <a:gd name="connsiteX2" fmla="*/ 2952750 w 2952750"/>
                  <a:gd name="connsiteY2" fmla="*/ 0 h 1110614"/>
                  <a:gd name="connsiteX3" fmla="*/ 2952750 w 2952750"/>
                  <a:gd name="connsiteY3" fmla="*/ 1110614 h 11106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952750" h="1110614">
                    <a:moveTo>
                      <a:pt x="0" y="1110614"/>
                    </a:moveTo>
                    <a:lnTo>
                      <a:pt x="0" y="0"/>
                    </a:lnTo>
                    <a:lnTo>
                      <a:pt x="2952750" y="0"/>
                    </a:lnTo>
                    <a:lnTo>
                      <a:pt x="2952750" y="1110614"/>
                    </a:lnTo>
                  </a:path>
                </a:pathLst>
              </a:custGeom>
              <a:solidFill>
                <a:srgbClr val="FFC000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465" name="正方形/長方形 1464"/>
              <p:cNvSpPr/>
              <p:nvPr/>
            </p:nvSpPr>
            <p:spPr>
              <a:xfrm>
                <a:off x="3676331" y="4918166"/>
                <a:ext cx="2952750" cy="85725"/>
              </a:xfrm>
              <a:prstGeom prst="rect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466" name="正方形/長方形 1465"/>
              <p:cNvSpPr/>
              <p:nvPr/>
            </p:nvSpPr>
            <p:spPr>
              <a:xfrm>
                <a:off x="3574414" y="4864826"/>
                <a:ext cx="3156585" cy="72390"/>
              </a:xfrm>
              <a:prstGeom prst="rect">
                <a:avLst/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467" name="正方形/長方形 1466"/>
              <p:cNvSpPr/>
              <p:nvPr/>
            </p:nvSpPr>
            <p:spPr>
              <a:xfrm>
                <a:off x="4770744" y="4793343"/>
                <a:ext cx="763923" cy="65404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468" name="正方形/長方形 1467"/>
              <p:cNvSpPr/>
              <p:nvPr/>
            </p:nvSpPr>
            <p:spPr>
              <a:xfrm>
                <a:off x="3676331" y="4793343"/>
                <a:ext cx="763923" cy="65404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469" name="正方形/長方形 1468"/>
              <p:cNvSpPr/>
              <p:nvPr/>
            </p:nvSpPr>
            <p:spPr>
              <a:xfrm>
                <a:off x="3752531" y="4726668"/>
                <a:ext cx="763923" cy="65404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470" name="グループ化 1469"/>
              <p:cNvGrpSpPr/>
              <p:nvPr/>
            </p:nvGrpSpPr>
            <p:grpSpPr>
              <a:xfrm>
                <a:off x="6306287" y="4296557"/>
                <a:ext cx="307272" cy="565230"/>
                <a:chOff x="2340698" y="1769937"/>
                <a:chExt cx="307272" cy="565230"/>
              </a:xfrm>
            </p:grpSpPr>
            <p:sp>
              <p:nvSpPr>
                <p:cNvPr id="1471" name="1 つの角を丸めた四角形 1470"/>
                <p:cNvSpPr/>
                <p:nvPr/>
              </p:nvSpPr>
              <p:spPr>
                <a:xfrm>
                  <a:off x="2529893" y="1789149"/>
                  <a:ext cx="45719" cy="426954"/>
                </a:xfrm>
                <a:prstGeom prst="round1Rect">
                  <a:avLst/>
                </a:prstGeom>
                <a:solidFill>
                  <a:srgbClr val="70AD47">
                    <a:lumMod val="7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472" name="1 つの角を丸めた四角形 1471"/>
                <p:cNvSpPr/>
                <p:nvPr/>
              </p:nvSpPr>
              <p:spPr>
                <a:xfrm rot="20830602">
                  <a:off x="2382001" y="1769937"/>
                  <a:ext cx="45719" cy="538156"/>
                </a:xfrm>
                <a:prstGeom prst="round1Rect">
                  <a:avLst/>
                </a:prstGeom>
                <a:solidFill>
                  <a:srgbClr val="E7E6E6">
                    <a:lumMod val="2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473" name="五角形 1472"/>
                <p:cNvSpPr/>
                <p:nvPr/>
              </p:nvSpPr>
              <p:spPr>
                <a:xfrm>
                  <a:off x="2446731" y="1896957"/>
                  <a:ext cx="61489" cy="213477"/>
                </a:xfrm>
                <a:prstGeom prst="pentagon">
                  <a:avLst/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474" name="五角形 1473"/>
                <p:cNvSpPr/>
                <p:nvPr/>
              </p:nvSpPr>
              <p:spPr>
                <a:xfrm rot="1576071">
                  <a:off x="2586481" y="1872699"/>
                  <a:ext cx="61489" cy="213477"/>
                </a:xfrm>
                <a:prstGeom prst="pentagon">
                  <a:avLst/>
                </a:pr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475" name="台形 1474"/>
                <p:cNvSpPr/>
                <p:nvPr/>
              </p:nvSpPr>
              <p:spPr>
                <a:xfrm rot="10800000">
                  <a:off x="2340698" y="2030364"/>
                  <a:ext cx="295346" cy="304803"/>
                </a:xfrm>
                <a:prstGeom prst="trapezoid">
                  <a:avLst>
                    <a:gd name="adj" fmla="val 13315"/>
                  </a:avLst>
                </a:pr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476" name="台形 1475"/>
                <p:cNvSpPr/>
                <p:nvPr/>
              </p:nvSpPr>
              <p:spPr>
                <a:xfrm rot="10800000">
                  <a:off x="2383560" y="2030363"/>
                  <a:ext cx="209754" cy="304803"/>
                </a:xfrm>
                <a:prstGeom prst="trapezoid">
                  <a:avLst>
                    <a:gd name="adj" fmla="val 13315"/>
                  </a:avLst>
                </a:prstGeom>
                <a:solidFill>
                  <a:sysClr val="windowText" lastClr="000000">
                    <a:lumMod val="85000"/>
                    <a:lumOff val="1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</p:grpSp>
      <p:grpSp>
        <p:nvGrpSpPr>
          <p:cNvPr id="1506" name="グループ化 1505"/>
          <p:cNvGrpSpPr>
            <a:grpSpLocks noChangeAspect="1"/>
          </p:cNvGrpSpPr>
          <p:nvPr/>
        </p:nvGrpSpPr>
        <p:grpSpPr>
          <a:xfrm>
            <a:off x="7833320" y="2866279"/>
            <a:ext cx="1777739" cy="1510602"/>
            <a:chOff x="9358184" y="2033951"/>
            <a:chExt cx="2222174" cy="1888252"/>
          </a:xfrm>
        </p:grpSpPr>
        <p:grpSp>
          <p:nvGrpSpPr>
            <p:cNvPr id="1507" name="グループ化 1506"/>
            <p:cNvGrpSpPr/>
            <p:nvPr/>
          </p:nvGrpSpPr>
          <p:grpSpPr>
            <a:xfrm>
              <a:off x="10042075" y="2033951"/>
              <a:ext cx="777399" cy="1343017"/>
              <a:chOff x="9982134" y="4690578"/>
              <a:chExt cx="777399" cy="1343017"/>
            </a:xfrm>
          </p:grpSpPr>
          <p:grpSp>
            <p:nvGrpSpPr>
              <p:cNvPr id="1528" name="グループ化 1527"/>
              <p:cNvGrpSpPr/>
              <p:nvPr/>
            </p:nvGrpSpPr>
            <p:grpSpPr>
              <a:xfrm>
                <a:off x="9982134" y="4690578"/>
                <a:ext cx="777399" cy="1325799"/>
                <a:chOff x="9982134" y="4690578"/>
                <a:chExt cx="777399" cy="1325799"/>
              </a:xfrm>
            </p:grpSpPr>
            <p:sp>
              <p:nvSpPr>
                <p:cNvPr id="1532" name="フリーフォーム 1531"/>
                <p:cNvSpPr/>
                <p:nvPr/>
              </p:nvSpPr>
              <p:spPr>
                <a:xfrm>
                  <a:off x="9982134" y="4690578"/>
                  <a:ext cx="777399" cy="859131"/>
                </a:xfrm>
                <a:custGeom>
                  <a:avLst/>
                  <a:gdLst>
                    <a:gd name="connsiteX0" fmla="*/ 388699 w 777399"/>
                    <a:gd name="connsiteY0" fmla="*/ 0 h 902898"/>
                    <a:gd name="connsiteX1" fmla="*/ 647465 w 777399"/>
                    <a:gd name="connsiteY1" fmla="*/ 109540 h 902898"/>
                    <a:gd name="connsiteX2" fmla="*/ 647464 w 777399"/>
                    <a:gd name="connsiteY2" fmla="*/ 109540 h 902898"/>
                    <a:gd name="connsiteX3" fmla="*/ 694357 w 777399"/>
                    <a:gd name="connsiteY3" fmla="*/ 579777 h 902898"/>
                    <a:gd name="connsiteX4" fmla="*/ 669750 w 777399"/>
                    <a:gd name="connsiteY4" fmla="*/ 610564 h 902898"/>
                    <a:gd name="connsiteX5" fmla="*/ 676187 w 777399"/>
                    <a:gd name="connsiteY5" fmla="*/ 612251 h 902898"/>
                    <a:gd name="connsiteX6" fmla="*/ 774010 w 777399"/>
                    <a:gd name="connsiteY6" fmla="*/ 609731 h 902898"/>
                    <a:gd name="connsiteX7" fmla="*/ 672789 w 777399"/>
                    <a:gd name="connsiteY7" fmla="*/ 676818 h 902898"/>
                    <a:gd name="connsiteX8" fmla="*/ 614847 w 777399"/>
                    <a:gd name="connsiteY8" fmla="*/ 676103 h 902898"/>
                    <a:gd name="connsiteX9" fmla="*/ 630982 w 777399"/>
                    <a:gd name="connsiteY9" fmla="*/ 688395 h 902898"/>
                    <a:gd name="connsiteX10" fmla="*/ 777399 w 777399"/>
                    <a:gd name="connsiteY10" fmla="*/ 731780 h 902898"/>
                    <a:gd name="connsiteX11" fmla="*/ 656169 w 777399"/>
                    <a:gd name="connsiteY11" fmla="*/ 769582 h 902898"/>
                    <a:gd name="connsiteX12" fmla="*/ 597307 w 777399"/>
                    <a:gd name="connsiteY12" fmla="*/ 754882 h 902898"/>
                    <a:gd name="connsiteX13" fmla="*/ 629659 w 777399"/>
                    <a:gd name="connsiteY13" fmla="*/ 777146 h 902898"/>
                    <a:gd name="connsiteX14" fmla="*/ 727066 w 777399"/>
                    <a:gd name="connsiteY14" fmla="*/ 811041 h 902898"/>
                    <a:gd name="connsiteX15" fmla="*/ 532253 w 777399"/>
                    <a:gd name="connsiteY15" fmla="*/ 804200 h 902898"/>
                    <a:gd name="connsiteX16" fmla="*/ 506636 w 777399"/>
                    <a:gd name="connsiteY16" fmla="*/ 782369 h 902898"/>
                    <a:gd name="connsiteX17" fmla="*/ 388699 w 777399"/>
                    <a:gd name="connsiteY17" fmla="*/ 902898 h 902898"/>
                    <a:gd name="connsiteX18" fmla="*/ 270763 w 777399"/>
                    <a:gd name="connsiteY18" fmla="*/ 782371 h 902898"/>
                    <a:gd name="connsiteX19" fmla="*/ 245145 w 777399"/>
                    <a:gd name="connsiteY19" fmla="*/ 804202 h 902898"/>
                    <a:gd name="connsiteX20" fmla="*/ 50333 w 777399"/>
                    <a:gd name="connsiteY20" fmla="*/ 811043 h 902898"/>
                    <a:gd name="connsiteX21" fmla="*/ 147740 w 777399"/>
                    <a:gd name="connsiteY21" fmla="*/ 777148 h 902898"/>
                    <a:gd name="connsiteX22" fmla="*/ 180091 w 777399"/>
                    <a:gd name="connsiteY22" fmla="*/ 754884 h 902898"/>
                    <a:gd name="connsiteX23" fmla="*/ 121229 w 777399"/>
                    <a:gd name="connsiteY23" fmla="*/ 769584 h 902898"/>
                    <a:gd name="connsiteX24" fmla="*/ 0 w 777399"/>
                    <a:gd name="connsiteY24" fmla="*/ 731782 h 902898"/>
                    <a:gd name="connsiteX25" fmla="*/ 146417 w 777399"/>
                    <a:gd name="connsiteY25" fmla="*/ 688397 h 902898"/>
                    <a:gd name="connsiteX26" fmla="*/ 162551 w 777399"/>
                    <a:gd name="connsiteY26" fmla="*/ 676105 h 902898"/>
                    <a:gd name="connsiteX27" fmla="*/ 104609 w 777399"/>
                    <a:gd name="connsiteY27" fmla="*/ 676820 h 902898"/>
                    <a:gd name="connsiteX28" fmla="*/ 3389 w 777399"/>
                    <a:gd name="connsiteY28" fmla="*/ 609733 h 902898"/>
                    <a:gd name="connsiteX29" fmla="*/ 101212 w 777399"/>
                    <a:gd name="connsiteY29" fmla="*/ 612253 h 902898"/>
                    <a:gd name="connsiteX30" fmla="*/ 107649 w 777399"/>
                    <a:gd name="connsiteY30" fmla="*/ 610565 h 902898"/>
                    <a:gd name="connsiteX31" fmla="*/ 83040 w 777399"/>
                    <a:gd name="connsiteY31" fmla="*/ 579776 h 902898"/>
                    <a:gd name="connsiteX32" fmla="*/ 129933 w 777399"/>
                    <a:gd name="connsiteY32" fmla="*/ 109540 h 902898"/>
                    <a:gd name="connsiteX33" fmla="*/ 388699 w 777399"/>
                    <a:gd name="connsiteY33" fmla="*/ 0 h 902898"/>
                    <a:gd name="connsiteX0" fmla="*/ 388699 w 777399"/>
                    <a:gd name="connsiteY0" fmla="*/ 0 h 834724"/>
                    <a:gd name="connsiteX1" fmla="*/ 647465 w 777399"/>
                    <a:gd name="connsiteY1" fmla="*/ 109540 h 834724"/>
                    <a:gd name="connsiteX2" fmla="*/ 647464 w 777399"/>
                    <a:gd name="connsiteY2" fmla="*/ 109540 h 834724"/>
                    <a:gd name="connsiteX3" fmla="*/ 694357 w 777399"/>
                    <a:gd name="connsiteY3" fmla="*/ 579777 h 834724"/>
                    <a:gd name="connsiteX4" fmla="*/ 669750 w 777399"/>
                    <a:gd name="connsiteY4" fmla="*/ 610564 h 834724"/>
                    <a:gd name="connsiteX5" fmla="*/ 676187 w 777399"/>
                    <a:gd name="connsiteY5" fmla="*/ 612251 h 834724"/>
                    <a:gd name="connsiteX6" fmla="*/ 774010 w 777399"/>
                    <a:gd name="connsiteY6" fmla="*/ 609731 h 834724"/>
                    <a:gd name="connsiteX7" fmla="*/ 672789 w 777399"/>
                    <a:gd name="connsiteY7" fmla="*/ 676818 h 834724"/>
                    <a:gd name="connsiteX8" fmla="*/ 614847 w 777399"/>
                    <a:gd name="connsiteY8" fmla="*/ 676103 h 834724"/>
                    <a:gd name="connsiteX9" fmla="*/ 630982 w 777399"/>
                    <a:gd name="connsiteY9" fmla="*/ 688395 h 834724"/>
                    <a:gd name="connsiteX10" fmla="*/ 777399 w 777399"/>
                    <a:gd name="connsiteY10" fmla="*/ 731780 h 834724"/>
                    <a:gd name="connsiteX11" fmla="*/ 656169 w 777399"/>
                    <a:gd name="connsiteY11" fmla="*/ 769582 h 834724"/>
                    <a:gd name="connsiteX12" fmla="*/ 597307 w 777399"/>
                    <a:gd name="connsiteY12" fmla="*/ 754882 h 834724"/>
                    <a:gd name="connsiteX13" fmla="*/ 629659 w 777399"/>
                    <a:gd name="connsiteY13" fmla="*/ 777146 h 834724"/>
                    <a:gd name="connsiteX14" fmla="*/ 727066 w 777399"/>
                    <a:gd name="connsiteY14" fmla="*/ 811041 h 834724"/>
                    <a:gd name="connsiteX15" fmla="*/ 532253 w 777399"/>
                    <a:gd name="connsiteY15" fmla="*/ 804200 h 834724"/>
                    <a:gd name="connsiteX16" fmla="*/ 506636 w 777399"/>
                    <a:gd name="connsiteY16" fmla="*/ 782369 h 834724"/>
                    <a:gd name="connsiteX17" fmla="*/ 270763 w 777399"/>
                    <a:gd name="connsiteY17" fmla="*/ 782371 h 834724"/>
                    <a:gd name="connsiteX18" fmla="*/ 245145 w 777399"/>
                    <a:gd name="connsiteY18" fmla="*/ 804202 h 834724"/>
                    <a:gd name="connsiteX19" fmla="*/ 50333 w 777399"/>
                    <a:gd name="connsiteY19" fmla="*/ 811043 h 834724"/>
                    <a:gd name="connsiteX20" fmla="*/ 147740 w 777399"/>
                    <a:gd name="connsiteY20" fmla="*/ 777148 h 834724"/>
                    <a:gd name="connsiteX21" fmla="*/ 180091 w 777399"/>
                    <a:gd name="connsiteY21" fmla="*/ 754884 h 834724"/>
                    <a:gd name="connsiteX22" fmla="*/ 121229 w 777399"/>
                    <a:gd name="connsiteY22" fmla="*/ 769584 h 834724"/>
                    <a:gd name="connsiteX23" fmla="*/ 0 w 777399"/>
                    <a:gd name="connsiteY23" fmla="*/ 731782 h 834724"/>
                    <a:gd name="connsiteX24" fmla="*/ 146417 w 777399"/>
                    <a:gd name="connsiteY24" fmla="*/ 688397 h 834724"/>
                    <a:gd name="connsiteX25" fmla="*/ 162551 w 777399"/>
                    <a:gd name="connsiteY25" fmla="*/ 676105 h 834724"/>
                    <a:gd name="connsiteX26" fmla="*/ 104609 w 777399"/>
                    <a:gd name="connsiteY26" fmla="*/ 676820 h 834724"/>
                    <a:gd name="connsiteX27" fmla="*/ 3389 w 777399"/>
                    <a:gd name="connsiteY27" fmla="*/ 609733 h 834724"/>
                    <a:gd name="connsiteX28" fmla="*/ 101212 w 777399"/>
                    <a:gd name="connsiteY28" fmla="*/ 612253 h 834724"/>
                    <a:gd name="connsiteX29" fmla="*/ 107649 w 777399"/>
                    <a:gd name="connsiteY29" fmla="*/ 610565 h 834724"/>
                    <a:gd name="connsiteX30" fmla="*/ 83040 w 777399"/>
                    <a:gd name="connsiteY30" fmla="*/ 579776 h 834724"/>
                    <a:gd name="connsiteX31" fmla="*/ 129933 w 777399"/>
                    <a:gd name="connsiteY31" fmla="*/ 109540 h 834724"/>
                    <a:gd name="connsiteX32" fmla="*/ 388699 w 777399"/>
                    <a:gd name="connsiteY32" fmla="*/ 0 h 8347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777399" h="834724">
                      <a:moveTo>
                        <a:pt x="388699" y="0"/>
                      </a:moveTo>
                      <a:cubicBezTo>
                        <a:pt x="482354" y="0"/>
                        <a:pt x="576008" y="36513"/>
                        <a:pt x="647465" y="109540"/>
                      </a:cubicBezTo>
                      <a:lnTo>
                        <a:pt x="647464" y="109540"/>
                      </a:lnTo>
                      <a:cubicBezTo>
                        <a:pt x="772512" y="237336"/>
                        <a:pt x="788143" y="434611"/>
                        <a:pt x="694357" y="579777"/>
                      </a:cubicBezTo>
                      <a:lnTo>
                        <a:pt x="669750" y="610564"/>
                      </a:lnTo>
                      <a:lnTo>
                        <a:pt x="676187" y="612251"/>
                      </a:lnTo>
                      <a:cubicBezTo>
                        <a:pt x="709368" y="617786"/>
                        <a:pt x="742723" y="617071"/>
                        <a:pt x="774010" y="609731"/>
                      </a:cubicBezTo>
                      <a:cubicBezTo>
                        <a:pt x="752783" y="646497"/>
                        <a:pt x="715656" y="669442"/>
                        <a:pt x="672789" y="676818"/>
                      </a:cubicBezTo>
                      <a:lnTo>
                        <a:pt x="614847" y="676103"/>
                      </a:lnTo>
                      <a:lnTo>
                        <a:pt x="630982" y="688395"/>
                      </a:lnTo>
                      <a:cubicBezTo>
                        <a:pt x="675383" y="716234"/>
                        <a:pt x="726756" y="731722"/>
                        <a:pt x="777399" y="731780"/>
                      </a:cubicBezTo>
                      <a:cubicBezTo>
                        <a:pt x="745459" y="760690"/>
                        <a:pt x="701469" y="773020"/>
                        <a:pt x="656169" y="769582"/>
                      </a:cubicBezTo>
                      <a:lnTo>
                        <a:pt x="597307" y="754882"/>
                      </a:lnTo>
                      <a:lnTo>
                        <a:pt x="629659" y="777146"/>
                      </a:lnTo>
                      <a:cubicBezTo>
                        <a:pt x="659834" y="794188"/>
                        <a:pt x="693001" y="805880"/>
                        <a:pt x="727066" y="811041"/>
                      </a:cubicBezTo>
                      <a:cubicBezTo>
                        <a:pt x="671108" y="845963"/>
                        <a:pt x="594094" y="841073"/>
                        <a:pt x="532253" y="804200"/>
                      </a:cubicBezTo>
                      <a:lnTo>
                        <a:pt x="506636" y="782369"/>
                      </a:lnTo>
                      <a:lnTo>
                        <a:pt x="270763" y="782371"/>
                      </a:lnTo>
                      <a:lnTo>
                        <a:pt x="245145" y="804202"/>
                      </a:lnTo>
                      <a:cubicBezTo>
                        <a:pt x="183305" y="841075"/>
                        <a:pt x="106291" y="845965"/>
                        <a:pt x="50333" y="811043"/>
                      </a:cubicBezTo>
                      <a:cubicBezTo>
                        <a:pt x="84398" y="805882"/>
                        <a:pt x="117565" y="794190"/>
                        <a:pt x="147740" y="777148"/>
                      </a:cubicBezTo>
                      <a:lnTo>
                        <a:pt x="180091" y="754884"/>
                      </a:lnTo>
                      <a:lnTo>
                        <a:pt x="121229" y="769584"/>
                      </a:lnTo>
                      <a:cubicBezTo>
                        <a:pt x="75929" y="773022"/>
                        <a:pt x="31940" y="760692"/>
                        <a:pt x="0" y="731782"/>
                      </a:cubicBezTo>
                      <a:cubicBezTo>
                        <a:pt x="50642" y="731724"/>
                        <a:pt x="102015" y="716236"/>
                        <a:pt x="146417" y="688397"/>
                      </a:cubicBezTo>
                      <a:lnTo>
                        <a:pt x="162551" y="676105"/>
                      </a:lnTo>
                      <a:lnTo>
                        <a:pt x="104609" y="676820"/>
                      </a:lnTo>
                      <a:cubicBezTo>
                        <a:pt x="61743" y="669444"/>
                        <a:pt x="24616" y="646499"/>
                        <a:pt x="3389" y="609733"/>
                      </a:cubicBezTo>
                      <a:cubicBezTo>
                        <a:pt x="34676" y="617073"/>
                        <a:pt x="68031" y="617788"/>
                        <a:pt x="101212" y="612253"/>
                      </a:cubicBezTo>
                      <a:lnTo>
                        <a:pt x="107649" y="610565"/>
                      </a:lnTo>
                      <a:lnTo>
                        <a:pt x="83040" y="579776"/>
                      </a:lnTo>
                      <a:cubicBezTo>
                        <a:pt x="-10745" y="434610"/>
                        <a:pt x="4886" y="237336"/>
                        <a:pt x="129933" y="109540"/>
                      </a:cubicBezTo>
                      <a:cubicBezTo>
                        <a:pt x="201389" y="36513"/>
                        <a:pt x="295045" y="0"/>
                        <a:pt x="388699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533" name="片側の 2 つの角を丸めた四角形 1532"/>
                <p:cNvSpPr/>
                <p:nvPr/>
              </p:nvSpPr>
              <p:spPr>
                <a:xfrm rot="10800000">
                  <a:off x="10296150" y="5319902"/>
                  <a:ext cx="139982" cy="24436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534" name="円/楕円 238"/>
                <p:cNvSpPr/>
                <p:nvPr/>
              </p:nvSpPr>
              <p:spPr>
                <a:xfrm>
                  <a:off x="10076619" y="4927031"/>
                  <a:ext cx="579044" cy="507499"/>
                </a:xfrm>
                <a:custGeom>
                  <a:avLst/>
                  <a:gdLst>
                    <a:gd name="connsiteX0" fmla="*/ 0 w 579044"/>
                    <a:gd name="connsiteY0" fmla="*/ 318294 h 636588"/>
                    <a:gd name="connsiteX1" fmla="*/ 289522 w 579044"/>
                    <a:gd name="connsiteY1" fmla="*/ 0 h 636588"/>
                    <a:gd name="connsiteX2" fmla="*/ 579044 w 579044"/>
                    <a:gd name="connsiteY2" fmla="*/ 318294 h 636588"/>
                    <a:gd name="connsiteX3" fmla="*/ 289522 w 579044"/>
                    <a:gd name="connsiteY3" fmla="*/ 636588 h 636588"/>
                    <a:gd name="connsiteX4" fmla="*/ 0 w 579044"/>
                    <a:gd name="connsiteY4" fmla="*/ 318294 h 636588"/>
                    <a:gd name="connsiteX0" fmla="*/ 0 w 579044"/>
                    <a:gd name="connsiteY0" fmla="*/ 318294 h 636588"/>
                    <a:gd name="connsiteX1" fmla="*/ 289522 w 579044"/>
                    <a:gd name="connsiteY1" fmla="*/ 0 h 636588"/>
                    <a:gd name="connsiteX2" fmla="*/ 579044 w 579044"/>
                    <a:gd name="connsiteY2" fmla="*/ 318294 h 636588"/>
                    <a:gd name="connsiteX3" fmla="*/ 289522 w 579044"/>
                    <a:gd name="connsiteY3" fmla="*/ 636588 h 636588"/>
                    <a:gd name="connsiteX4" fmla="*/ 0 w 579044"/>
                    <a:gd name="connsiteY4" fmla="*/ 318294 h 636588"/>
                    <a:gd name="connsiteX0" fmla="*/ 0 w 579044"/>
                    <a:gd name="connsiteY0" fmla="*/ 318294 h 636588"/>
                    <a:gd name="connsiteX1" fmla="*/ 289522 w 579044"/>
                    <a:gd name="connsiteY1" fmla="*/ 0 h 636588"/>
                    <a:gd name="connsiteX2" fmla="*/ 579044 w 579044"/>
                    <a:gd name="connsiteY2" fmla="*/ 318294 h 636588"/>
                    <a:gd name="connsiteX3" fmla="*/ 289522 w 579044"/>
                    <a:gd name="connsiteY3" fmla="*/ 636588 h 636588"/>
                    <a:gd name="connsiteX4" fmla="*/ 0 w 579044"/>
                    <a:gd name="connsiteY4" fmla="*/ 318294 h 636588"/>
                    <a:gd name="connsiteX0" fmla="*/ 289522 w 579044"/>
                    <a:gd name="connsiteY0" fmla="*/ 0 h 636588"/>
                    <a:gd name="connsiteX1" fmla="*/ 579044 w 579044"/>
                    <a:gd name="connsiteY1" fmla="*/ 318294 h 636588"/>
                    <a:gd name="connsiteX2" fmla="*/ 289522 w 579044"/>
                    <a:gd name="connsiteY2" fmla="*/ 636588 h 636588"/>
                    <a:gd name="connsiteX3" fmla="*/ 0 w 579044"/>
                    <a:gd name="connsiteY3" fmla="*/ 318294 h 636588"/>
                    <a:gd name="connsiteX4" fmla="*/ 380962 w 579044"/>
                    <a:gd name="connsiteY4" fmla="*/ 91440 h 636588"/>
                    <a:gd name="connsiteX0" fmla="*/ 289522 w 579044"/>
                    <a:gd name="connsiteY0" fmla="*/ 0 h 636588"/>
                    <a:gd name="connsiteX1" fmla="*/ 579044 w 579044"/>
                    <a:gd name="connsiteY1" fmla="*/ 318294 h 636588"/>
                    <a:gd name="connsiteX2" fmla="*/ 289522 w 579044"/>
                    <a:gd name="connsiteY2" fmla="*/ 636588 h 636588"/>
                    <a:gd name="connsiteX3" fmla="*/ 0 w 579044"/>
                    <a:gd name="connsiteY3" fmla="*/ 318294 h 636588"/>
                    <a:gd name="connsiteX4" fmla="*/ 342862 w 579044"/>
                    <a:gd name="connsiteY4" fmla="*/ 170815 h 636588"/>
                    <a:gd name="connsiteX0" fmla="*/ 349847 w 579044"/>
                    <a:gd name="connsiteY0" fmla="*/ 39186 h 507499"/>
                    <a:gd name="connsiteX1" fmla="*/ 579044 w 579044"/>
                    <a:gd name="connsiteY1" fmla="*/ 189205 h 507499"/>
                    <a:gd name="connsiteX2" fmla="*/ 289522 w 579044"/>
                    <a:gd name="connsiteY2" fmla="*/ 507499 h 507499"/>
                    <a:gd name="connsiteX3" fmla="*/ 0 w 579044"/>
                    <a:gd name="connsiteY3" fmla="*/ 189205 h 507499"/>
                    <a:gd name="connsiteX4" fmla="*/ 342862 w 579044"/>
                    <a:gd name="connsiteY4" fmla="*/ 41726 h 507499"/>
                    <a:gd name="connsiteX0" fmla="*/ 349847 w 579044"/>
                    <a:gd name="connsiteY0" fmla="*/ 39186 h 507499"/>
                    <a:gd name="connsiteX1" fmla="*/ 579044 w 579044"/>
                    <a:gd name="connsiteY1" fmla="*/ 189205 h 507499"/>
                    <a:gd name="connsiteX2" fmla="*/ 289522 w 579044"/>
                    <a:gd name="connsiteY2" fmla="*/ 507499 h 507499"/>
                    <a:gd name="connsiteX3" fmla="*/ 0 w 579044"/>
                    <a:gd name="connsiteY3" fmla="*/ 189205 h 507499"/>
                    <a:gd name="connsiteX4" fmla="*/ 342862 w 579044"/>
                    <a:gd name="connsiteY4" fmla="*/ 41726 h 507499"/>
                    <a:gd name="connsiteX0" fmla="*/ 349847 w 579044"/>
                    <a:gd name="connsiteY0" fmla="*/ 39186 h 507499"/>
                    <a:gd name="connsiteX1" fmla="*/ 579044 w 579044"/>
                    <a:gd name="connsiteY1" fmla="*/ 189205 h 507499"/>
                    <a:gd name="connsiteX2" fmla="*/ 289522 w 579044"/>
                    <a:gd name="connsiteY2" fmla="*/ 507499 h 507499"/>
                    <a:gd name="connsiteX3" fmla="*/ 0 w 579044"/>
                    <a:gd name="connsiteY3" fmla="*/ 189205 h 507499"/>
                    <a:gd name="connsiteX4" fmla="*/ 342862 w 579044"/>
                    <a:gd name="connsiteY4" fmla="*/ 41726 h 507499"/>
                    <a:gd name="connsiteX5" fmla="*/ 349847 w 579044"/>
                    <a:gd name="connsiteY5" fmla="*/ 39186 h 5074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579044" h="507499">
                      <a:moveTo>
                        <a:pt x="349847" y="39186"/>
                      </a:moveTo>
                      <a:cubicBezTo>
                        <a:pt x="497046" y="-33839"/>
                        <a:pt x="579044" y="13416"/>
                        <a:pt x="579044" y="189205"/>
                      </a:cubicBezTo>
                      <a:cubicBezTo>
                        <a:pt x="579044" y="364994"/>
                        <a:pt x="449421" y="507499"/>
                        <a:pt x="289522" y="507499"/>
                      </a:cubicBezTo>
                      <a:cubicBezTo>
                        <a:pt x="129623" y="507499"/>
                        <a:pt x="0" y="364994"/>
                        <a:pt x="0" y="189205"/>
                      </a:cubicBezTo>
                      <a:cubicBezTo>
                        <a:pt x="0" y="13416"/>
                        <a:pt x="91523" y="-49714"/>
                        <a:pt x="342862" y="41726"/>
                      </a:cubicBezTo>
                      <a:lnTo>
                        <a:pt x="349847" y="39186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535" name="月 1534"/>
                <p:cNvSpPr/>
                <p:nvPr/>
              </p:nvSpPr>
              <p:spPr>
                <a:xfrm rot="16200000">
                  <a:off x="10353442" y="5212622"/>
                  <a:ext cx="25398" cy="75418"/>
                </a:xfrm>
                <a:prstGeom prst="moon">
                  <a:avLst>
                    <a:gd name="adj" fmla="val 87500"/>
                  </a:avLst>
                </a:pr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536" name="片側の 2 つの角を丸めた四角形 1535"/>
                <p:cNvSpPr/>
                <p:nvPr/>
              </p:nvSpPr>
              <p:spPr>
                <a:xfrm>
                  <a:off x="10086492" y="5473933"/>
                  <a:ext cx="562934" cy="502092"/>
                </a:xfrm>
                <a:prstGeom prst="round2SameRect">
                  <a:avLst>
                    <a:gd name="adj1" fmla="val 41975"/>
                    <a:gd name="adj2" fmla="val 0"/>
                  </a:avLst>
                </a:prstGeom>
                <a:solidFill>
                  <a:srgbClr val="9999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537" name="フリーフォーム 1536"/>
                <p:cNvSpPr/>
                <p:nvPr/>
              </p:nvSpPr>
              <p:spPr>
                <a:xfrm>
                  <a:off x="10065526" y="5490174"/>
                  <a:ext cx="604867" cy="526203"/>
                </a:xfrm>
                <a:custGeom>
                  <a:avLst/>
                  <a:gdLst>
                    <a:gd name="connsiteX0" fmla="*/ 141626 w 604867"/>
                    <a:gd name="connsiteY0" fmla="*/ 0 h 526203"/>
                    <a:gd name="connsiteX1" fmla="*/ 302434 w 604867"/>
                    <a:gd name="connsiteY1" fmla="*/ 456550 h 526203"/>
                    <a:gd name="connsiteX2" fmla="*/ 463242 w 604867"/>
                    <a:gd name="connsiteY2" fmla="*/ 1 h 526203"/>
                    <a:gd name="connsiteX3" fmla="*/ 476513 w 604867"/>
                    <a:gd name="connsiteY3" fmla="*/ 4120 h 526203"/>
                    <a:gd name="connsiteX4" fmla="*/ 604867 w 604867"/>
                    <a:gd name="connsiteY4" fmla="*/ 197761 h 526203"/>
                    <a:gd name="connsiteX5" fmla="*/ 604867 w 604867"/>
                    <a:gd name="connsiteY5" fmla="*/ 526203 h 526203"/>
                    <a:gd name="connsiteX6" fmla="*/ 0 w 604867"/>
                    <a:gd name="connsiteY6" fmla="*/ 526203 h 526203"/>
                    <a:gd name="connsiteX7" fmla="*/ 0 w 604867"/>
                    <a:gd name="connsiteY7" fmla="*/ 197761 h 526203"/>
                    <a:gd name="connsiteX8" fmla="*/ 128354 w 604867"/>
                    <a:gd name="connsiteY8" fmla="*/ 4120 h 5262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04867" h="526203">
                      <a:moveTo>
                        <a:pt x="141626" y="0"/>
                      </a:moveTo>
                      <a:lnTo>
                        <a:pt x="302434" y="456550"/>
                      </a:lnTo>
                      <a:lnTo>
                        <a:pt x="463242" y="1"/>
                      </a:lnTo>
                      <a:lnTo>
                        <a:pt x="476513" y="4120"/>
                      </a:lnTo>
                      <a:cubicBezTo>
                        <a:pt x="551942" y="36024"/>
                        <a:pt x="604867" y="110712"/>
                        <a:pt x="604867" y="197761"/>
                      </a:cubicBezTo>
                      <a:lnTo>
                        <a:pt x="604867" y="526203"/>
                      </a:lnTo>
                      <a:lnTo>
                        <a:pt x="0" y="526203"/>
                      </a:lnTo>
                      <a:lnTo>
                        <a:pt x="0" y="197761"/>
                      </a:lnTo>
                      <a:cubicBezTo>
                        <a:pt x="0" y="110712"/>
                        <a:pt x="52926" y="36024"/>
                        <a:pt x="128354" y="4120"/>
                      </a:cubicBezTo>
                      <a:close/>
                    </a:path>
                  </a:pathLst>
                </a:custGeom>
                <a:solidFill>
                  <a:srgbClr val="7030A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538" name="直角三角形 1537"/>
                <p:cNvSpPr/>
                <p:nvPr/>
              </p:nvSpPr>
              <p:spPr>
                <a:xfrm rot="5400000">
                  <a:off x="10202320" y="5481430"/>
                  <a:ext cx="166542" cy="149231"/>
                </a:xfrm>
                <a:prstGeom prst="rtTriangle">
                  <a:avLst/>
                </a:prstGeom>
                <a:solidFill>
                  <a:srgbClr val="9999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539" name="直角三角形 1538"/>
                <p:cNvSpPr/>
                <p:nvPr/>
              </p:nvSpPr>
              <p:spPr>
                <a:xfrm rot="16200000" flipH="1">
                  <a:off x="10367057" y="5481430"/>
                  <a:ext cx="166542" cy="149231"/>
                </a:xfrm>
                <a:prstGeom prst="rtTriangle">
                  <a:avLst/>
                </a:prstGeom>
                <a:solidFill>
                  <a:srgbClr val="9999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540" name="ドーナツ 1539"/>
                <p:cNvSpPr/>
                <p:nvPr/>
              </p:nvSpPr>
              <p:spPr>
                <a:xfrm>
                  <a:off x="10102395" y="5006106"/>
                  <a:ext cx="250048" cy="250048"/>
                </a:xfrm>
                <a:prstGeom prst="donut">
                  <a:avLst>
                    <a:gd name="adj" fmla="val 7646"/>
                  </a:avLst>
                </a:pr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541" name="円/楕円 1540"/>
                <p:cNvSpPr/>
                <p:nvPr/>
              </p:nvSpPr>
              <p:spPr>
                <a:xfrm>
                  <a:off x="10204559" y="5119840"/>
                  <a:ext cx="45719" cy="97007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542" name="ドーナツ 1541"/>
                <p:cNvSpPr/>
                <p:nvPr/>
              </p:nvSpPr>
              <p:spPr>
                <a:xfrm>
                  <a:off x="10378620" y="5006106"/>
                  <a:ext cx="250048" cy="250048"/>
                </a:xfrm>
                <a:prstGeom prst="donut">
                  <a:avLst>
                    <a:gd name="adj" fmla="val 7646"/>
                  </a:avLst>
                </a:pr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543" name="円/楕円 1542"/>
                <p:cNvSpPr/>
                <p:nvPr/>
              </p:nvSpPr>
              <p:spPr>
                <a:xfrm>
                  <a:off x="10480784" y="5119840"/>
                  <a:ext cx="45719" cy="97007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544" name="グループ化 1543"/>
                <p:cNvGrpSpPr/>
                <p:nvPr/>
              </p:nvGrpSpPr>
              <p:grpSpPr>
                <a:xfrm>
                  <a:off x="10111015" y="4845558"/>
                  <a:ext cx="254173" cy="182572"/>
                  <a:chOff x="8185150" y="3036368"/>
                  <a:chExt cx="293635" cy="222935"/>
                </a:xfrm>
              </p:grpSpPr>
              <p:sp>
                <p:nvSpPr>
                  <p:cNvPr id="1555" name="月 1554"/>
                  <p:cNvSpPr/>
                  <p:nvPr/>
                </p:nvSpPr>
                <p:spPr>
                  <a:xfrm>
                    <a:off x="8235950" y="3036368"/>
                    <a:ext cx="49160" cy="222935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556" name="月 1555"/>
                  <p:cNvSpPr/>
                  <p:nvPr/>
                </p:nvSpPr>
                <p:spPr>
                  <a:xfrm>
                    <a:off x="8185150" y="3036368"/>
                    <a:ext cx="49160" cy="222935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557" name="月 1556"/>
                  <p:cNvSpPr/>
                  <p:nvPr/>
                </p:nvSpPr>
                <p:spPr>
                  <a:xfrm>
                    <a:off x="8331200" y="3036368"/>
                    <a:ext cx="49160" cy="222935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558" name="月 1557"/>
                  <p:cNvSpPr/>
                  <p:nvPr/>
                </p:nvSpPr>
                <p:spPr>
                  <a:xfrm>
                    <a:off x="8280400" y="3036368"/>
                    <a:ext cx="49160" cy="222935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559" name="月 1558"/>
                  <p:cNvSpPr/>
                  <p:nvPr/>
                </p:nvSpPr>
                <p:spPr>
                  <a:xfrm>
                    <a:off x="8429625" y="3036368"/>
                    <a:ext cx="49160" cy="222935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560" name="月 1559"/>
                  <p:cNvSpPr/>
                  <p:nvPr/>
                </p:nvSpPr>
                <p:spPr>
                  <a:xfrm>
                    <a:off x="8378825" y="3036368"/>
                    <a:ext cx="49160" cy="222935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1545" name="グループ化 1544"/>
                <p:cNvGrpSpPr/>
                <p:nvPr/>
              </p:nvGrpSpPr>
              <p:grpSpPr>
                <a:xfrm>
                  <a:off x="10369356" y="4845558"/>
                  <a:ext cx="254173" cy="182572"/>
                  <a:chOff x="8185150" y="3036368"/>
                  <a:chExt cx="293635" cy="222935"/>
                </a:xfrm>
              </p:grpSpPr>
              <p:sp>
                <p:nvSpPr>
                  <p:cNvPr id="1549" name="月 1548"/>
                  <p:cNvSpPr/>
                  <p:nvPr/>
                </p:nvSpPr>
                <p:spPr>
                  <a:xfrm>
                    <a:off x="8235950" y="3036368"/>
                    <a:ext cx="49160" cy="222935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550" name="月 1549"/>
                  <p:cNvSpPr/>
                  <p:nvPr/>
                </p:nvSpPr>
                <p:spPr>
                  <a:xfrm>
                    <a:off x="8185150" y="3036368"/>
                    <a:ext cx="49160" cy="222935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551" name="月 1550"/>
                  <p:cNvSpPr/>
                  <p:nvPr/>
                </p:nvSpPr>
                <p:spPr>
                  <a:xfrm>
                    <a:off x="8331200" y="3036368"/>
                    <a:ext cx="49160" cy="222935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552" name="月 1551"/>
                  <p:cNvSpPr/>
                  <p:nvPr/>
                </p:nvSpPr>
                <p:spPr>
                  <a:xfrm>
                    <a:off x="8280400" y="3036368"/>
                    <a:ext cx="49160" cy="222935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553" name="月 1552"/>
                  <p:cNvSpPr/>
                  <p:nvPr/>
                </p:nvSpPr>
                <p:spPr>
                  <a:xfrm>
                    <a:off x="8429625" y="3036368"/>
                    <a:ext cx="49160" cy="222935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554" name="月 1553"/>
                  <p:cNvSpPr/>
                  <p:nvPr/>
                </p:nvSpPr>
                <p:spPr>
                  <a:xfrm>
                    <a:off x="8378825" y="3036368"/>
                    <a:ext cx="49160" cy="222935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546" name="月 1545"/>
                <p:cNvSpPr/>
                <p:nvPr/>
              </p:nvSpPr>
              <p:spPr>
                <a:xfrm rot="5400000">
                  <a:off x="10196004" y="4894005"/>
                  <a:ext cx="45720" cy="182762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547" name="月 1546"/>
                <p:cNvSpPr/>
                <p:nvPr/>
              </p:nvSpPr>
              <p:spPr>
                <a:xfrm rot="5400000">
                  <a:off x="10486517" y="4894005"/>
                  <a:ext cx="45720" cy="182762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548" name="円/楕円 4"/>
                <p:cNvSpPr/>
                <p:nvPr/>
              </p:nvSpPr>
              <p:spPr>
                <a:xfrm>
                  <a:off x="10292036" y="5313020"/>
                  <a:ext cx="148210" cy="4571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4934" h="36810">
                      <a:moveTo>
                        <a:pt x="0" y="0"/>
                      </a:moveTo>
                      <a:cubicBezTo>
                        <a:pt x="27202" y="6486"/>
                        <a:pt x="60957" y="9752"/>
                        <a:pt x="97467" y="9752"/>
                      </a:cubicBezTo>
                      <a:cubicBezTo>
                        <a:pt x="133977" y="9752"/>
                        <a:pt x="167732" y="6486"/>
                        <a:pt x="194934" y="0"/>
                      </a:cubicBezTo>
                      <a:cubicBezTo>
                        <a:pt x="186588" y="21408"/>
                        <a:pt x="146006" y="36810"/>
                        <a:pt x="97467" y="36810"/>
                      </a:cubicBezTo>
                      <a:cubicBezTo>
                        <a:pt x="48928" y="36810"/>
                        <a:pt x="8346" y="21408"/>
                        <a:pt x="0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1529" name="グループ化 1528"/>
              <p:cNvGrpSpPr/>
              <p:nvPr/>
            </p:nvGrpSpPr>
            <p:grpSpPr>
              <a:xfrm>
                <a:off x="10007755" y="5601481"/>
                <a:ext cx="714865" cy="432114"/>
                <a:chOff x="4613406" y="5385927"/>
                <a:chExt cx="1327436" cy="800383"/>
              </a:xfrm>
            </p:grpSpPr>
            <p:sp>
              <p:nvSpPr>
                <p:cNvPr id="1530" name="角丸四角形 177"/>
                <p:cNvSpPr/>
                <p:nvPr/>
              </p:nvSpPr>
              <p:spPr>
                <a:xfrm rot="17454214" flipV="1">
                  <a:off x="4380949" y="5618384"/>
                  <a:ext cx="800381" cy="335468"/>
                </a:xfrm>
                <a:custGeom>
                  <a:avLst/>
                  <a:gdLst>
                    <a:gd name="connsiteX0" fmla="*/ 0 w 968115"/>
                    <a:gd name="connsiteY0" fmla="*/ 167734 h 335468"/>
                    <a:gd name="connsiteX1" fmla="*/ 167734 w 968115"/>
                    <a:gd name="connsiteY1" fmla="*/ 0 h 335468"/>
                    <a:gd name="connsiteX2" fmla="*/ 800381 w 968115"/>
                    <a:gd name="connsiteY2" fmla="*/ 0 h 335468"/>
                    <a:gd name="connsiteX3" fmla="*/ 968115 w 968115"/>
                    <a:gd name="connsiteY3" fmla="*/ 167734 h 335468"/>
                    <a:gd name="connsiteX4" fmla="*/ 968115 w 968115"/>
                    <a:gd name="connsiteY4" fmla="*/ 167734 h 335468"/>
                    <a:gd name="connsiteX5" fmla="*/ 800381 w 968115"/>
                    <a:gd name="connsiteY5" fmla="*/ 335468 h 335468"/>
                    <a:gd name="connsiteX6" fmla="*/ 167734 w 968115"/>
                    <a:gd name="connsiteY6" fmla="*/ 335468 h 335468"/>
                    <a:gd name="connsiteX7" fmla="*/ 0 w 968115"/>
                    <a:gd name="connsiteY7" fmla="*/ 167734 h 335468"/>
                    <a:gd name="connsiteX0" fmla="*/ 968115 w 1059555"/>
                    <a:gd name="connsiteY0" fmla="*/ 167734 h 335468"/>
                    <a:gd name="connsiteX1" fmla="*/ 800381 w 1059555"/>
                    <a:gd name="connsiteY1" fmla="*/ 335468 h 335468"/>
                    <a:gd name="connsiteX2" fmla="*/ 167734 w 1059555"/>
                    <a:gd name="connsiteY2" fmla="*/ 335468 h 335468"/>
                    <a:gd name="connsiteX3" fmla="*/ 0 w 1059555"/>
                    <a:gd name="connsiteY3" fmla="*/ 167734 h 335468"/>
                    <a:gd name="connsiteX4" fmla="*/ 167734 w 1059555"/>
                    <a:gd name="connsiteY4" fmla="*/ 0 h 335468"/>
                    <a:gd name="connsiteX5" fmla="*/ 800381 w 1059555"/>
                    <a:gd name="connsiteY5" fmla="*/ 0 h 335468"/>
                    <a:gd name="connsiteX6" fmla="*/ 968115 w 1059555"/>
                    <a:gd name="connsiteY6" fmla="*/ 167734 h 335468"/>
                    <a:gd name="connsiteX7" fmla="*/ 1059555 w 1059555"/>
                    <a:gd name="connsiteY7" fmla="*/ 259174 h 335468"/>
                    <a:gd name="connsiteX0" fmla="*/ 968115 w 1059555"/>
                    <a:gd name="connsiteY0" fmla="*/ 167734 h 335468"/>
                    <a:gd name="connsiteX1" fmla="*/ 800381 w 1059555"/>
                    <a:gd name="connsiteY1" fmla="*/ 335468 h 335468"/>
                    <a:gd name="connsiteX2" fmla="*/ 167734 w 1059555"/>
                    <a:gd name="connsiteY2" fmla="*/ 335468 h 335468"/>
                    <a:gd name="connsiteX3" fmla="*/ 0 w 1059555"/>
                    <a:gd name="connsiteY3" fmla="*/ 167734 h 335468"/>
                    <a:gd name="connsiteX4" fmla="*/ 167734 w 1059555"/>
                    <a:gd name="connsiteY4" fmla="*/ 0 h 335468"/>
                    <a:gd name="connsiteX5" fmla="*/ 800381 w 1059555"/>
                    <a:gd name="connsiteY5" fmla="*/ 0 h 335468"/>
                    <a:gd name="connsiteX6" fmla="*/ 1059555 w 1059555"/>
                    <a:gd name="connsiteY6" fmla="*/ 259174 h 335468"/>
                    <a:gd name="connsiteX0" fmla="*/ 968115 w 968115"/>
                    <a:gd name="connsiteY0" fmla="*/ 167734 h 335468"/>
                    <a:gd name="connsiteX1" fmla="*/ 800381 w 968115"/>
                    <a:gd name="connsiteY1" fmla="*/ 335468 h 335468"/>
                    <a:gd name="connsiteX2" fmla="*/ 167734 w 968115"/>
                    <a:gd name="connsiteY2" fmla="*/ 335468 h 335468"/>
                    <a:gd name="connsiteX3" fmla="*/ 0 w 968115"/>
                    <a:gd name="connsiteY3" fmla="*/ 167734 h 335468"/>
                    <a:gd name="connsiteX4" fmla="*/ 167734 w 968115"/>
                    <a:gd name="connsiteY4" fmla="*/ 0 h 335468"/>
                    <a:gd name="connsiteX5" fmla="*/ 800381 w 968115"/>
                    <a:gd name="connsiteY5" fmla="*/ 0 h 335468"/>
                    <a:gd name="connsiteX0" fmla="*/ 800381 w 800381"/>
                    <a:gd name="connsiteY0" fmla="*/ 335468 h 335468"/>
                    <a:gd name="connsiteX1" fmla="*/ 167734 w 800381"/>
                    <a:gd name="connsiteY1" fmla="*/ 335468 h 335468"/>
                    <a:gd name="connsiteX2" fmla="*/ 0 w 800381"/>
                    <a:gd name="connsiteY2" fmla="*/ 167734 h 335468"/>
                    <a:gd name="connsiteX3" fmla="*/ 167734 w 800381"/>
                    <a:gd name="connsiteY3" fmla="*/ 0 h 335468"/>
                    <a:gd name="connsiteX4" fmla="*/ 800381 w 800381"/>
                    <a:gd name="connsiteY4" fmla="*/ 0 h 335468"/>
                    <a:gd name="connsiteX0" fmla="*/ 800381 w 800381"/>
                    <a:gd name="connsiteY0" fmla="*/ 335468 h 335468"/>
                    <a:gd name="connsiteX1" fmla="*/ 167734 w 800381"/>
                    <a:gd name="connsiteY1" fmla="*/ 335468 h 335468"/>
                    <a:gd name="connsiteX2" fmla="*/ 0 w 800381"/>
                    <a:gd name="connsiteY2" fmla="*/ 167734 h 335468"/>
                    <a:gd name="connsiteX3" fmla="*/ 167734 w 800381"/>
                    <a:gd name="connsiteY3" fmla="*/ 0 h 3354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00381" h="335468">
                      <a:moveTo>
                        <a:pt x="800381" y="335468"/>
                      </a:moveTo>
                      <a:lnTo>
                        <a:pt x="167734" y="335468"/>
                      </a:lnTo>
                      <a:cubicBezTo>
                        <a:pt x="75097" y="335468"/>
                        <a:pt x="0" y="260371"/>
                        <a:pt x="0" y="167734"/>
                      </a:cubicBezTo>
                      <a:cubicBezTo>
                        <a:pt x="0" y="75097"/>
                        <a:pt x="75097" y="0"/>
                        <a:pt x="167734" y="0"/>
                      </a:cubicBezTo>
                    </a:path>
                  </a:pathLst>
                </a:custGeom>
                <a:solidFill>
                  <a:srgbClr val="7030A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531" name="角丸四角形 177"/>
                <p:cNvSpPr/>
                <p:nvPr/>
              </p:nvSpPr>
              <p:spPr>
                <a:xfrm rot="4145786" flipH="1" flipV="1">
                  <a:off x="5372918" y="5618385"/>
                  <a:ext cx="800380" cy="335469"/>
                </a:xfrm>
                <a:custGeom>
                  <a:avLst/>
                  <a:gdLst>
                    <a:gd name="connsiteX0" fmla="*/ 0 w 968115"/>
                    <a:gd name="connsiteY0" fmla="*/ 167734 h 335468"/>
                    <a:gd name="connsiteX1" fmla="*/ 167734 w 968115"/>
                    <a:gd name="connsiteY1" fmla="*/ 0 h 335468"/>
                    <a:gd name="connsiteX2" fmla="*/ 800381 w 968115"/>
                    <a:gd name="connsiteY2" fmla="*/ 0 h 335468"/>
                    <a:gd name="connsiteX3" fmla="*/ 968115 w 968115"/>
                    <a:gd name="connsiteY3" fmla="*/ 167734 h 335468"/>
                    <a:gd name="connsiteX4" fmla="*/ 968115 w 968115"/>
                    <a:gd name="connsiteY4" fmla="*/ 167734 h 335468"/>
                    <a:gd name="connsiteX5" fmla="*/ 800381 w 968115"/>
                    <a:gd name="connsiteY5" fmla="*/ 335468 h 335468"/>
                    <a:gd name="connsiteX6" fmla="*/ 167734 w 968115"/>
                    <a:gd name="connsiteY6" fmla="*/ 335468 h 335468"/>
                    <a:gd name="connsiteX7" fmla="*/ 0 w 968115"/>
                    <a:gd name="connsiteY7" fmla="*/ 167734 h 335468"/>
                    <a:gd name="connsiteX0" fmla="*/ 968115 w 1059555"/>
                    <a:gd name="connsiteY0" fmla="*/ 167734 h 335468"/>
                    <a:gd name="connsiteX1" fmla="*/ 800381 w 1059555"/>
                    <a:gd name="connsiteY1" fmla="*/ 335468 h 335468"/>
                    <a:gd name="connsiteX2" fmla="*/ 167734 w 1059555"/>
                    <a:gd name="connsiteY2" fmla="*/ 335468 h 335468"/>
                    <a:gd name="connsiteX3" fmla="*/ 0 w 1059555"/>
                    <a:gd name="connsiteY3" fmla="*/ 167734 h 335468"/>
                    <a:gd name="connsiteX4" fmla="*/ 167734 w 1059555"/>
                    <a:gd name="connsiteY4" fmla="*/ 0 h 335468"/>
                    <a:gd name="connsiteX5" fmla="*/ 800381 w 1059555"/>
                    <a:gd name="connsiteY5" fmla="*/ 0 h 335468"/>
                    <a:gd name="connsiteX6" fmla="*/ 968115 w 1059555"/>
                    <a:gd name="connsiteY6" fmla="*/ 167734 h 335468"/>
                    <a:gd name="connsiteX7" fmla="*/ 1059555 w 1059555"/>
                    <a:gd name="connsiteY7" fmla="*/ 259174 h 335468"/>
                    <a:gd name="connsiteX0" fmla="*/ 968115 w 1059555"/>
                    <a:gd name="connsiteY0" fmla="*/ 167734 h 335468"/>
                    <a:gd name="connsiteX1" fmla="*/ 800381 w 1059555"/>
                    <a:gd name="connsiteY1" fmla="*/ 335468 h 335468"/>
                    <a:gd name="connsiteX2" fmla="*/ 167734 w 1059555"/>
                    <a:gd name="connsiteY2" fmla="*/ 335468 h 335468"/>
                    <a:gd name="connsiteX3" fmla="*/ 0 w 1059555"/>
                    <a:gd name="connsiteY3" fmla="*/ 167734 h 335468"/>
                    <a:gd name="connsiteX4" fmla="*/ 167734 w 1059555"/>
                    <a:gd name="connsiteY4" fmla="*/ 0 h 335468"/>
                    <a:gd name="connsiteX5" fmla="*/ 800381 w 1059555"/>
                    <a:gd name="connsiteY5" fmla="*/ 0 h 335468"/>
                    <a:gd name="connsiteX6" fmla="*/ 1059555 w 1059555"/>
                    <a:gd name="connsiteY6" fmla="*/ 259174 h 335468"/>
                    <a:gd name="connsiteX0" fmla="*/ 968115 w 968115"/>
                    <a:gd name="connsiteY0" fmla="*/ 167734 h 335468"/>
                    <a:gd name="connsiteX1" fmla="*/ 800381 w 968115"/>
                    <a:gd name="connsiteY1" fmla="*/ 335468 h 335468"/>
                    <a:gd name="connsiteX2" fmla="*/ 167734 w 968115"/>
                    <a:gd name="connsiteY2" fmla="*/ 335468 h 335468"/>
                    <a:gd name="connsiteX3" fmla="*/ 0 w 968115"/>
                    <a:gd name="connsiteY3" fmla="*/ 167734 h 335468"/>
                    <a:gd name="connsiteX4" fmla="*/ 167734 w 968115"/>
                    <a:gd name="connsiteY4" fmla="*/ 0 h 335468"/>
                    <a:gd name="connsiteX5" fmla="*/ 800381 w 968115"/>
                    <a:gd name="connsiteY5" fmla="*/ 0 h 335468"/>
                    <a:gd name="connsiteX0" fmla="*/ 800381 w 800381"/>
                    <a:gd name="connsiteY0" fmla="*/ 335468 h 335468"/>
                    <a:gd name="connsiteX1" fmla="*/ 167734 w 800381"/>
                    <a:gd name="connsiteY1" fmla="*/ 335468 h 335468"/>
                    <a:gd name="connsiteX2" fmla="*/ 0 w 800381"/>
                    <a:gd name="connsiteY2" fmla="*/ 167734 h 335468"/>
                    <a:gd name="connsiteX3" fmla="*/ 167734 w 800381"/>
                    <a:gd name="connsiteY3" fmla="*/ 0 h 335468"/>
                    <a:gd name="connsiteX4" fmla="*/ 800381 w 800381"/>
                    <a:gd name="connsiteY4" fmla="*/ 0 h 335468"/>
                    <a:gd name="connsiteX0" fmla="*/ 800381 w 800381"/>
                    <a:gd name="connsiteY0" fmla="*/ 335468 h 335468"/>
                    <a:gd name="connsiteX1" fmla="*/ 167734 w 800381"/>
                    <a:gd name="connsiteY1" fmla="*/ 335468 h 335468"/>
                    <a:gd name="connsiteX2" fmla="*/ 0 w 800381"/>
                    <a:gd name="connsiteY2" fmla="*/ 167734 h 335468"/>
                    <a:gd name="connsiteX3" fmla="*/ 167734 w 800381"/>
                    <a:gd name="connsiteY3" fmla="*/ 0 h 3354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00381" h="335468">
                      <a:moveTo>
                        <a:pt x="800381" y="335468"/>
                      </a:moveTo>
                      <a:lnTo>
                        <a:pt x="167734" y="335468"/>
                      </a:lnTo>
                      <a:cubicBezTo>
                        <a:pt x="75097" y="335468"/>
                        <a:pt x="0" y="260371"/>
                        <a:pt x="0" y="167734"/>
                      </a:cubicBezTo>
                      <a:cubicBezTo>
                        <a:pt x="0" y="75097"/>
                        <a:pt x="75097" y="0"/>
                        <a:pt x="167734" y="0"/>
                      </a:cubicBezTo>
                    </a:path>
                  </a:pathLst>
                </a:custGeom>
                <a:solidFill>
                  <a:srgbClr val="7030A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1508" name="グループ化 1507"/>
            <p:cNvGrpSpPr/>
            <p:nvPr/>
          </p:nvGrpSpPr>
          <p:grpSpPr>
            <a:xfrm>
              <a:off x="10098950" y="2935385"/>
              <a:ext cx="926080" cy="400066"/>
              <a:chOff x="8463028" y="1729505"/>
              <a:chExt cx="657885" cy="284206"/>
            </a:xfrm>
          </p:grpSpPr>
          <p:sp>
            <p:nvSpPr>
              <p:cNvPr id="1522" name="角丸四角形 1521"/>
              <p:cNvSpPr/>
              <p:nvPr/>
            </p:nvSpPr>
            <p:spPr>
              <a:xfrm>
                <a:off x="8506878" y="1971825"/>
                <a:ext cx="417620" cy="41097"/>
              </a:xfrm>
              <a:prstGeom prst="roundRect">
                <a:avLst/>
              </a:prstGeom>
              <a:solidFill>
                <a:sysClr val="windowText" lastClr="000000">
                  <a:lumMod val="85000"/>
                  <a:lumOff val="1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523" name="角丸四角形 1522"/>
              <p:cNvSpPr/>
              <p:nvPr/>
            </p:nvSpPr>
            <p:spPr>
              <a:xfrm>
                <a:off x="8526715" y="1988277"/>
                <a:ext cx="361241" cy="24645"/>
              </a:xfrm>
              <a:prstGeom prst="roundRect">
                <a:avLst/>
              </a:prstGeom>
              <a:pattFill prst="dkVert">
                <a:fgClr>
                  <a:sysClr val="window" lastClr="FFFFFF">
                    <a:lumMod val="65000"/>
                  </a:sysClr>
                </a:fgClr>
                <a:bgClr>
                  <a:sysClr val="windowText" lastClr="000000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524" name="円/楕円 1523"/>
              <p:cNvSpPr/>
              <p:nvPr/>
            </p:nvSpPr>
            <p:spPr>
              <a:xfrm>
                <a:off x="8900060" y="1986616"/>
                <a:ext cx="13156" cy="14808"/>
              </a:xfrm>
              <a:prstGeom prst="ellipse">
                <a:avLst/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525" name="台形 1524"/>
              <p:cNvSpPr/>
              <p:nvPr/>
            </p:nvSpPr>
            <p:spPr>
              <a:xfrm rot="10800000">
                <a:off x="8463028" y="1752069"/>
                <a:ext cx="505321" cy="219755"/>
              </a:xfrm>
              <a:prstGeom prst="trapezoid">
                <a:avLst/>
              </a:prstGeom>
              <a:solidFill>
                <a:sysClr val="windowText" lastClr="000000">
                  <a:lumMod val="85000"/>
                  <a:lumOff val="1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526" name="台形 1525"/>
              <p:cNvSpPr/>
              <p:nvPr/>
            </p:nvSpPr>
            <p:spPr>
              <a:xfrm rot="10800000" flipV="1">
                <a:off x="8463028" y="1729505"/>
                <a:ext cx="505321" cy="22563"/>
              </a:xfrm>
              <a:prstGeom prst="trapezoid">
                <a:avLst/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527" name="片側の 2 つの角を丸めた四角形 1526"/>
              <p:cNvSpPr/>
              <p:nvPr/>
            </p:nvSpPr>
            <p:spPr>
              <a:xfrm>
                <a:off x="9024452" y="1963723"/>
                <a:ext cx="96461" cy="49988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ysClr val="windowText" lastClr="000000">
                  <a:lumMod val="85000"/>
                  <a:lumOff val="1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509" name="グループ化 1508"/>
            <p:cNvGrpSpPr/>
            <p:nvPr/>
          </p:nvGrpSpPr>
          <p:grpSpPr>
            <a:xfrm>
              <a:off x="9358184" y="2969819"/>
              <a:ext cx="2222174" cy="952384"/>
              <a:chOff x="6825615" y="1806594"/>
              <a:chExt cx="3198792" cy="1370946"/>
            </a:xfrm>
          </p:grpSpPr>
          <p:sp>
            <p:nvSpPr>
              <p:cNvPr id="1510" name="正方形/長方形 4"/>
              <p:cNvSpPr/>
              <p:nvPr/>
            </p:nvSpPr>
            <p:spPr>
              <a:xfrm>
                <a:off x="6927532" y="2392680"/>
                <a:ext cx="2952750" cy="784860"/>
              </a:xfrm>
              <a:custGeom>
                <a:avLst/>
                <a:gdLst>
                  <a:gd name="connsiteX0" fmla="*/ 0 w 2952750"/>
                  <a:gd name="connsiteY0" fmla="*/ 0 h 1110614"/>
                  <a:gd name="connsiteX1" fmla="*/ 2952750 w 2952750"/>
                  <a:gd name="connsiteY1" fmla="*/ 0 h 1110614"/>
                  <a:gd name="connsiteX2" fmla="*/ 2952750 w 2952750"/>
                  <a:gd name="connsiteY2" fmla="*/ 1110614 h 1110614"/>
                  <a:gd name="connsiteX3" fmla="*/ 0 w 2952750"/>
                  <a:gd name="connsiteY3" fmla="*/ 1110614 h 1110614"/>
                  <a:gd name="connsiteX4" fmla="*/ 0 w 2952750"/>
                  <a:gd name="connsiteY4" fmla="*/ 0 h 1110614"/>
                  <a:gd name="connsiteX0" fmla="*/ 0 w 2952750"/>
                  <a:gd name="connsiteY0" fmla="*/ 0 h 1110614"/>
                  <a:gd name="connsiteX1" fmla="*/ 2952750 w 2952750"/>
                  <a:gd name="connsiteY1" fmla="*/ 0 h 1110614"/>
                  <a:gd name="connsiteX2" fmla="*/ 2952750 w 2952750"/>
                  <a:gd name="connsiteY2" fmla="*/ 1110614 h 1110614"/>
                  <a:gd name="connsiteX3" fmla="*/ 1340169 w 2952750"/>
                  <a:gd name="connsiteY3" fmla="*/ 1104900 h 1110614"/>
                  <a:gd name="connsiteX4" fmla="*/ 0 w 2952750"/>
                  <a:gd name="connsiteY4" fmla="*/ 1110614 h 1110614"/>
                  <a:gd name="connsiteX5" fmla="*/ 0 w 2952750"/>
                  <a:gd name="connsiteY5" fmla="*/ 0 h 1110614"/>
                  <a:gd name="connsiteX0" fmla="*/ 1340169 w 2952750"/>
                  <a:gd name="connsiteY0" fmla="*/ 1104900 h 1196340"/>
                  <a:gd name="connsiteX1" fmla="*/ 0 w 2952750"/>
                  <a:gd name="connsiteY1" fmla="*/ 1110614 h 1196340"/>
                  <a:gd name="connsiteX2" fmla="*/ 0 w 2952750"/>
                  <a:gd name="connsiteY2" fmla="*/ 0 h 1196340"/>
                  <a:gd name="connsiteX3" fmla="*/ 2952750 w 2952750"/>
                  <a:gd name="connsiteY3" fmla="*/ 0 h 1196340"/>
                  <a:gd name="connsiteX4" fmla="*/ 2952750 w 2952750"/>
                  <a:gd name="connsiteY4" fmla="*/ 1110614 h 1196340"/>
                  <a:gd name="connsiteX5" fmla="*/ 1431609 w 2952750"/>
                  <a:gd name="connsiteY5" fmla="*/ 1196340 h 1196340"/>
                  <a:gd name="connsiteX0" fmla="*/ 1340169 w 2952750"/>
                  <a:gd name="connsiteY0" fmla="*/ 1104900 h 1110614"/>
                  <a:gd name="connsiteX1" fmla="*/ 0 w 2952750"/>
                  <a:gd name="connsiteY1" fmla="*/ 1110614 h 1110614"/>
                  <a:gd name="connsiteX2" fmla="*/ 0 w 2952750"/>
                  <a:gd name="connsiteY2" fmla="*/ 0 h 1110614"/>
                  <a:gd name="connsiteX3" fmla="*/ 2952750 w 2952750"/>
                  <a:gd name="connsiteY3" fmla="*/ 0 h 1110614"/>
                  <a:gd name="connsiteX4" fmla="*/ 2952750 w 2952750"/>
                  <a:gd name="connsiteY4" fmla="*/ 1110614 h 1110614"/>
                  <a:gd name="connsiteX0" fmla="*/ 0 w 2952750"/>
                  <a:gd name="connsiteY0" fmla="*/ 1110614 h 1110614"/>
                  <a:gd name="connsiteX1" fmla="*/ 0 w 2952750"/>
                  <a:gd name="connsiteY1" fmla="*/ 0 h 1110614"/>
                  <a:gd name="connsiteX2" fmla="*/ 2952750 w 2952750"/>
                  <a:gd name="connsiteY2" fmla="*/ 0 h 1110614"/>
                  <a:gd name="connsiteX3" fmla="*/ 2952750 w 2952750"/>
                  <a:gd name="connsiteY3" fmla="*/ 1110614 h 11106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952750" h="1110614">
                    <a:moveTo>
                      <a:pt x="0" y="1110614"/>
                    </a:moveTo>
                    <a:lnTo>
                      <a:pt x="0" y="0"/>
                    </a:lnTo>
                    <a:lnTo>
                      <a:pt x="2952750" y="0"/>
                    </a:lnTo>
                    <a:lnTo>
                      <a:pt x="2952750" y="1110614"/>
                    </a:lnTo>
                  </a:path>
                </a:pathLst>
              </a:custGeom>
              <a:solidFill>
                <a:sysClr val="window" lastClr="FFFFFF">
                  <a:lumMod val="7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511" name="正方形/長方形 1510"/>
              <p:cNvSpPr/>
              <p:nvPr/>
            </p:nvSpPr>
            <p:spPr>
              <a:xfrm>
                <a:off x="6927532" y="2392680"/>
                <a:ext cx="2952750" cy="85725"/>
              </a:xfrm>
              <a:prstGeom prst="rect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512" name="正方形/長方形 1511"/>
              <p:cNvSpPr/>
              <p:nvPr/>
            </p:nvSpPr>
            <p:spPr>
              <a:xfrm>
                <a:off x="6825615" y="2339340"/>
                <a:ext cx="3156585" cy="72390"/>
              </a:xfrm>
              <a:prstGeom prst="rect">
                <a:avLst/>
              </a:prstGeom>
              <a:solidFill>
                <a:sysClr val="window" lastClr="FFFFFF">
                  <a:lumMod val="5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513" name="片側の 2 つの角を丸めた四角形 1512"/>
              <p:cNvSpPr/>
              <p:nvPr/>
            </p:nvSpPr>
            <p:spPr>
              <a:xfrm>
                <a:off x="6927532" y="1806594"/>
                <a:ext cx="200314" cy="528571"/>
              </a:xfrm>
              <a:prstGeom prst="round2SameRect">
                <a:avLst/>
              </a:prstGeom>
              <a:solidFill>
                <a:sysClr val="windowText" lastClr="000000">
                  <a:lumMod val="85000"/>
                  <a:lumOff val="1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514" name="角丸四角形 1513"/>
              <p:cNvSpPr/>
              <p:nvPr/>
            </p:nvSpPr>
            <p:spPr>
              <a:xfrm rot="5400000">
                <a:off x="6924619" y="1929213"/>
                <a:ext cx="205907" cy="111428"/>
              </a:xfrm>
              <a:prstGeom prst="roundRect">
                <a:avLst/>
              </a:prstGeom>
              <a:pattFill prst="dkVert">
                <a:fgClr>
                  <a:sysClr val="window" lastClr="FFFFFF">
                    <a:lumMod val="65000"/>
                  </a:sysClr>
                </a:fgClr>
                <a:bgClr>
                  <a:sysClr val="windowText" lastClr="000000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515" name="角丸四角形 1514"/>
              <p:cNvSpPr/>
              <p:nvPr/>
            </p:nvSpPr>
            <p:spPr>
              <a:xfrm rot="5400000">
                <a:off x="6968028" y="2136632"/>
                <a:ext cx="119090" cy="111428"/>
              </a:xfrm>
              <a:prstGeom prst="roundRect">
                <a:avLst/>
              </a:prstGeom>
              <a:pattFill prst="dkVert">
                <a:fgClr>
                  <a:sysClr val="window" lastClr="FFFFFF">
                    <a:lumMod val="65000"/>
                  </a:sysClr>
                </a:fgClr>
                <a:bgClr>
                  <a:sysClr val="windowText" lastClr="000000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516" name="片側の 2 つの角を丸めた四角形 1515"/>
              <p:cNvSpPr/>
              <p:nvPr/>
            </p:nvSpPr>
            <p:spPr>
              <a:xfrm>
                <a:off x="7160895" y="1806594"/>
                <a:ext cx="200314" cy="528571"/>
              </a:xfrm>
              <a:prstGeom prst="round2SameRect">
                <a:avLst/>
              </a:prstGeom>
              <a:solidFill>
                <a:sysClr val="windowText" lastClr="000000">
                  <a:lumMod val="85000"/>
                  <a:lumOff val="1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517" name="角丸四角形 1516"/>
              <p:cNvSpPr/>
              <p:nvPr/>
            </p:nvSpPr>
            <p:spPr>
              <a:xfrm rot="5400000">
                <a:off x="7157982" y="1929213"/>
                <a:ext cx="205907" cy="111428"/>
              </a:xfrm>
              <a:prstGeom prst="roundRect">
                <a:avLst/>
              </a:prstGeom>
              <a:pattFill prst="dkVert">
                <a:fgClr>
                  <a:sysClr val="window" lastClr="FFFFFF">
                    <a:lumMod val="65000"/>
                  </a:sysClr>
                </a:fgClr>
                <a:bgClr>
                  <a:sysClr val="windowText" lastClr="000000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518" name="角丸四角形 1517"/>
              <p:cNvSpPr/>
              <p:nvPr/>
            </p:nvSpPr>
            <p:spPr>
              <a:xfrm rot="5400000">
                <a:off x="7201391" y="2136632"/>
                <a:ext cx="119090" cy="111428"/>
              </a:xfrm>
              <a:prstGeom prst="roundRect">
                <a:avLst/>
              </a:prstGeom>
              <a:pattFill prst="dkVert">
                <a:fgClr>
                  <a:sysClr val="window" lastClr="FFFFFF">
                    <a:lumMod val="65000"/>
                  </a:sysClr>
                </a:fgClr>
                <a:bgClr>
                  <a:sysClr val="windowText" lastClr="000000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519" name="グループ化 1518"/>
              <p:cNvGrpSpPr/>
              <p:nvPr/>
            </p:nvGrpSpPr>
            <p:grpSpPr>
              <a:xfrm>
                <a:off x="9580947" y="2033667"/>
                <a:ext cx="443460" cy="304803"/>
                <a:chOff x="2460964" y="4560022"/>
                <a:chExt cx="443460" cy="304803"/>
              </a:xfrm>
              <a:solidFill>
                <a:srgbClr val="ED7D31">
                  <a:lumMod val="50000"/>
                </a:srgbClr>
              </a:solidFill>
            </p:grpSpPr>
            <p:sp>
              <p:nvSpPr>
                <p:cNvPr id="1520" name="ドーナツ 1519"/>
                <p:cNvSpPr/>
                <p:nvPr/>
              </p:nvSpPr>
              <p:spPr>
                <a:xfrm>
                  <a:off x="2710880" y="4580633"/>
                  <a:ext cx="193544" cy="193544"/>
                </a:xfrm>
                <a:prstGeom prst="donut">
                  <a:avLst>
                    <a:gd name="adj" fmla="val 19182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521" name="台形 1520"/>
                <p:cNvSpPr/>
                <p:nvPr/>
              </p:nvSpPr>
              <p:spPr>
                <a:xfrm rot="10800000">
                  <a:off x="2460964" y="4560022"/>
                  <a:ext cx="351914" cy="304803"/>
                </a:xfrm>
                <a:prstGeom prst="trapezoid">
                  <a:avLst>
                    <a:gd name="adj" fmla="val 20618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</p:grpSp>
      <p:grpSp>
        <p:nvGrpSpPr>
          <p:cNvPr id="1561" name="グループ化 1560"/>
          <p:cNvGrpSpPr>
            <a:grpSpLocks noChangeAspect="1"/>
          </p:cNvGrpSpPr>
          <p:nvPr/>
        </p:nvGrpSpPr>
        <p:grpSpPr>
          <a:xfrm>
            <a:off x="5906069" y="4809849"/>
            <a:ext cx="1770480" cy="1496367"/>
            <a:chOff x="6678459" y="4356000"/>
            <a:chExt cx="2213100" cy="1870459"/>
          </a:xfrm>
        </p:grpSpPr>
        <p:grpSp>
          <p:nvGrpSpPr>
            <p:cNvPr id="1562" name="グループ化 1561"/>
            <p:cNvGrpSpPr/>
            <p:nvPr/>
          </p:nvGrpSpPr>
          <p:grpSpPr>
            <a:xfrm>
              <a:off x="7188958" y="4356000"/>
              <a:ext cx="1035769" cy="1313313"/>
              <a:chOff x="8890580" y="3001930"/>
              <a:chExt cx="1035769" cy="1313313"/>
            </a:xfrm>
          </p:grpSpPr>
          <p:sp>
            <p:nvSpPr>
              <p:cNvPr id="1597" name="円/楕円 1596"/>
              <p:cNvSpPr/>
              <p:nvPr/>
            </p:nvSpPr>
            <p:spPr>
              <a:xfrm>
                <a:off x="9109079" y="3139386"/>
                <a:ext cx="596330" cy="628719"/>
              </a:xfrm>
              <a:prstGeom prst="ellipse">
                <a:avLst/>
              </a:prstGeom>
              <a:solidFill>
                <a:srgbClr val="6633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598" name="円/楕円 689"/>
              <p:cNvSpPr/>
              <p:nvPr/>
            </p:nvSpPr>
            <p:spPr>
              <a:xfrm rot="20700000">
                <a:off x="9048397" y="3335095"/>
                <a:ext cx="174935" cy="214313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599" name="円/楕円 690"/>
              <p:cNvSpPr/>
              <p:nvPr/>
            </p:nvSpPr>
            <p:spPr>
              <a:xfrm rot="900000" flipH="1">
                <a:off x="9593065" y="3335096"/>
                <a:ext cx="174935" cy="214313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600" name="円/楕円 1599"/>
              <p:cNvSpPr/>
              <p:nvPr/>
            </p:nvSpPr>
            <p:spPr>
              <a:xfrm>
                <a:off x="9077441" y="3001930"/>
                <a:ext cx="659606" cy="656783"/>
              </a:xfrm>
              <a:prstGeom prst="ellipse">
                <a:avLst/>
              </a:prstGeom>
              <a:solidFill>
                <a:srgbClr val="6633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601" name="月 1600"/>
              <p:cNvSpPr/>
              <p:nvPr/>
            </p:nvSpPr>
            <p:spPr>
              <a:xfrm rot="900000" flipH="1">
                <a:off x="9091998" y="3329186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602" name="月 1601"/>
              <p:cNvSpPr/>
              <p:nvPr/>
            </p:nvSpPr>
            <p:spPr>
              <a:xfrm rot="709480" flipH="1">
                <a:off x="9128894" y="3339072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6633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603" name="月 1602"/>
              <p:cNvSpPr/>
              <p:nvPr/>
            </p:nvSpPr>
            <p:spPr>
              <a:xfrm rot="462998" flipH="1">
                <a:off x="9163304" y="3348291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604" name="月 1603"/>
              <p:cNvSpPr/>
              <p:nvPr/>
            </p:nvSpPr>
            <p:spPr>
              <a:xfrm rot="500641" flipH="1">
                <a:off x="9203096" y="3374831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6633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605" name="月 1604"/>
              <p:cNvSpPr/>
              <p:nvPr/>
            </p:nvSpPr>
            <p:spPr>
              <a:xfrm rot="310121" flipH="1">
                <a:off x="9240889" y="3380375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606" name="月 1605"/>
              <p:cNvSpPr/>
              <p:nvPr/>
            </p:nvSpPr>
            <p:spPr>
              <a:xfrm rot="63639" flipH="1">
                <a:off x="9276136" y="3385543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6633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607" name="月 1606"/>
              <p:cNvSpPr/>
              <p:nvPr/>
            </p:nvSpPr>
            <p:spPr>
              <a:xfrm rot="20700000">
                <a:off x="9597577" y="3329186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608" name="月 1607"/>
              <p:cNvSpPr/>
              <p:nvPr/>
            </p:nvSpPr>
            <p:spPr>
              <a:xfrm rot="20890520">
                <a:off x="9560681" y="3339072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6633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609" name="月 1608"/>
              <p:cNvSpPr/>
              <p:nvPr/>
            </p:nvSpPr>
            <p:spPr>
              <a:xfrm rot="21137002">
                <a:off x="9526271" y="3348291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610" name="月 1609"/>
              <p:cNvSpPr/>
              <p:nvPr/>
            </p:nvSpPr>
            <p:spPr>
              <a:xfrm rot="21099359">
                <a:off x="9486479" y="3374831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6633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611" name="月 1610"/>
              <p:cNvSpPr/>
              <p:nvPr/>
            </p:nvSpPr>
            <p:spPr>
              <a:xfrm rot="21289879">
                <a:off x="9448686" y="3380375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612" name="月 1611"/>
              <p:cNvSpPr/>
              <p:nvPr/>
            </p:nvSpPr>
            <p:spPr>
              <a:xfrm rot="21536361">
                <a:off x="9413439" y="3385543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6633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613" name="片側の 2 つの角を丸めた四角形 1612"/>
              <p:cNvSpPr/>
              <p:nvPr/>
            </p:nvSpPr>
            <p:spPr>
              <a:xfrm rot="10800000">
                <a:off x="9338207" y="3618768"/>
                <a:ext cx="139982" cy="24436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614" name="円/楕円 691"/>
              <p:cNvSpPr/>
              <p:nvPr/>
            </p:nvSpPr>
            <p:spPr>
              <a:xfrm>
                <a:off x="9118676" y="3081528"/>
                <a:ext cx="579044" cy="651868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615" name="円/楕円 632"/>
              <p:cNvSpPr/>
              <p:nvPr/>
            </p:nvSpPr>
            <p:spPr>
              <a:xfrm>
                <a:off x="9363824" y="3534015"/>
                <a:ext cx="84568" cy="27721"/>
              </a:xfrm>
              <a:custGeom>
                <a:avLst/>
                <a:gdLst>
                  <a:gd name="connsiteX0" fmla="*/ 0 w 84568"/>
                  <a:gd name="connsiteY0" fmla="*/ 22860 h 45719"/>
                  <a:gd name="connsiteX1" fmla="*/ 42284 w 84568"/>
                  <a:gd name="connsiteY1" fmla="*/ 0 h 45719"/>
                  <a:gd name="connsiteX2" fmla="*/ 84568 w 84568"/>
                  <a:gd name="connsiteY2" fmla="*/ 22860 h 45719"/>
                  <a:gd name="connsiteX3" fmla="*/ 42284 w 84568"/>
                  <a:gd name="connsiteY3" fmla="*/ 45720 h 45719"/>
                  <a:gd name="connsiteX4" fmla="*/ 0 w 84568"/>
                  <a:gd name="connsiteY4" fmla="*/ 22860 h 45719"/>
                  <a:gd name="connsiteX0" fmla="*/ 0 w 84568"/>
                  <a:gd name="connsiteY0" fmla="*/ 22860 h 45720"/>
                  <a:gd name="connsiteX1" fmla="*/ 42284 w 84568"/>
                  <a:gd name="connsiteY1" fmla="*/ 0 h 45720"/>
                  <a:gd name="connsiteX2" fmla="*/ 84568 w 84568"/>
                  <a:gd name="connsiteY2" fmla="*/ 22860 h 45720"/>
                  <a:gd name="connsiteX3" fmla="*/ 42284 w 84568"/>
                  <a:gd name="connsiteY3" fmla="*/ 45720 h 45720"/>
                  <a:gd name="connsiteX4" fmla="*/ 0 w 84568"/>
                  <a:gd name="connsiteY4" fmla="*/ 22860 h 45720"/>
                  <a:gd name="connsiteX0" fmla="*/ 0 w 84568"/>
                  <a:gd name="connsiteY0" fmla="*/ 22860 h 45720"/>
                  <a:gd name="connsiteX1" fmla="*/ 42284 w 84568"/>
                  <a:gd name="connsiteY1" fmla="*/ 0 h 45720"/>
                  <a:gd name="connsiteX2" fmla="*/ 84568 w 84568"/>
                  <a:gd name="connsiteY2" fmla="*/ 22860 h 45720"/>
                  <a:gd name="connsiteX3" fmla="*/ 42284 w 84568"/>
                  <a:gd name="connsiteY3" fmla="*/ 45720 h 45720"/>
                  <a:gd name="connsiteX4" fmla="*/ 0 w 84568"/>
                  <a:gd name="connsiteY4" fmla="*/ 22860 h 45720"/>
                  <a:gd name="connsiteX0" fmla="*/ 0 w 84568"/>
                  <a:gd name="connsiteY0" fmla="*/ 4861 h 27721"/>
                  <a:gd name="connsiteX1" fmla="*/ 42284 w 84568"/>
                  <a:gd name="connsiteY1" fmla="*/ 8195 h 27721"/>
                  <a:gd name="connsiteX2" fmla="*/ 84568 w 84568"/>
                  <a:gd name="connsiteY2" fmla="*/ 4861 h 27721"/>
                  <a:gd name="connsiteX3" fmla="*/ 42284 w 84568"/>
                  <a:gd name="connsiteY3" fmla="*/ 27721 h 27721"/>
                  <a:gd name="connsiteX4" fmla="*/ 0 w 84568"/>
                  <a:gd name="connsiteY4" fmla="*/ 4861 h 277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4568" h="27721">
                    <a:moveTo>
                      <a:pt x="0" y="4861"/>
                    </a:moveTo>
                    <a:cubicBezTo>
                      <a:pt x="0" y="-7764"/>
                      <a:pt x="18931" y="8195"/>
                      <a:pt x="42284" y="8195"/>
                    </a:cubicBezTo>
                    <a:cubicBezTo>
                      <a:pt x="65637" y="8195"/>
                      <a:pt x="84568" y="-7764"/>
                      <a:pt x="84568" y="4861"/>
                    </a:cubicBezTo>
                    <a:cubicBezTo>
                      <a:pt x="84568" y="17486"/>
                      <a:pt x="65637" y="27721"/>
                      <a:pt x="42284" y="27721"/>
                    </a:cubicBezTo>
                    <a:cubicBezTo>
                      <a:pt x="18931" y="27721"/>
                      <a:pt x="0" y="17486"/>
                      <a:pt x="0" y="4861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616" name="片側の 2 つの角を丸めた四角形 1615"/>
              <p:cNvSpPr/>
              <p:nvPr/>
            </p:nvSpPr>
            <p:spPr>
              <a:xfrm>
                <a:off x="9127642" y="3772799"/>
                <a:ext cx="562934" cy="502092"/>
              </a:xfrm>
              <a:prstGeom prst="round2SameRect">
                <a:avLst>
                  <a:gd name="adj1" fmla="val 41975"/>
                  <a:gd name="adj2" fmla="val 0"/>
                </a:avLst>
              </a:prstGeom>
              <a:solidFill>
                <a:srgbClr val="FF66CC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617" name="フリーフォーム 1616"/>
              <p:cNvSpPr/>
              <p:nvPr/>
            </p:nvSpPr>
            <p:spPr>
              <a:xfrm>
                <a:off x="9106676" y="3789040"/>
                <a:ext cx="604867" cy="526203"/>
              </a:xfrm>
              <a:custGeom>
                <a:avLst/>
                <a:gdLst>
                  <a:gd name="connsiteX0" fmla="*/ 141626 w 604867"/>
                  <a:gd name="connsiteY0" fmla="*/ 0 h 526203"/>
                  <a:gd name="connsiteX1" fmla="*/ 302434 w 604867"/>
                  <a:gd name="connsiteY1" fmla="*/ 456550 h 526203"/>
                  <a:gd name="connsiteX2" fmla="*/ 463242 w 604867"/>
                  <a:gd name="connsiteY2" fmla="*/ 1 h 526203"/>
                  <a:gd name="connsiteX3" fmla="*/ 476513 w 604867"/>
                  <a:gd name="connsiteY3" fmla="*/ 4120 h 526203"/>
                  <a:gd name="connsiteX4" fmla="*/ 604867 w 604867"/>
                  <a:gd name="connsiteY4" fmla="*/ 197761 h 526203"/>
                  <a:gd name="connsiteX5" fmla="*/ 604867 w 604867"/>
                  <a:gd name="connsiteY5" fmla="*/ 526203 h 526203"/>
                  <a:gd name="connsiteX6" fmla="*/ 0 w 604867"/>
                  <a:gd name="connsiteY6" fmla="*/ 526203 h 526203"/>
                  <a:gd name="connsiteX7" fmla="*/ 0 w 604867"/>
                  <a:gd name="connsiteY7" fmla="*/ 197761 h 526203"/>
                  <a:gd name="connsiteX8" fmla="*/ 128354 w 604867"/>
                  <a:gd name="connsiteY8" fmla="*/ 4120 h 5262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04867" h="526203">
                    <a:moveTo>
                      <a:pt x="141626" y="0"/>
                    </a:moveTo>
                    <a:lnTo>
                      <a:pt x="302434" y="456550"/>
                    </a:lnTo>
                    <a:lnTo>
                      <a:pt x="463242" y="1"/>
                    </a:lnTo>
                    <a:lnTo>
                      <a:pt x="476513" y="4120"/>
                    </a:lnTo>
                    <a:cubicBezTo>
                      <a:pt x="551942" y="36024"/>
                      <a:pt x="604867" y="110712"/>
                      <a:pt x="604867" y="197761"/>
                    </a:cubicBezTo>
                    <a:lnTo>
                      <a:pt x="604867" y="526203"/>
                    </a:lnTo>
                    <a:lnTo>
                      <a:pt x="0" y="526203"/>
                    </a:lnTo>
                    <a:lnTo>
                      <a:pt x="0" y="197761"/>
                    </a:lnTo>
                    <a:cubicBezTo>
                      <a:pt x="0" y="110712"/>
                      <a:pt x="52926" y="36024"/>
                      <a:pt x="128354" y="412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618" name="直角三角形 1617"/>
              <p:cNvSpPr/>
              <p:nvPr/>
            </p:nvSpPr>
            <p:spPr>
              <a:xfrm rot="5400000">
                <a:off x="9243470" y="3780296"/>
                <a:ext cx="166542" cy="149231"/>
              </a:xfrm>
              <a:prstGeom prst="rtTriangle">
                <a:avLst/>
              </a:prstGeom>
              <a:solidFill>
                <a:srgbClr val="FF66CC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619" name="直角三角形 1618"/>
              <p:cNvSpPr/>
              <p:nvPr/>
            </p:nvSpPr>
            <p:spPr>
              <a:xfrm rot="16200000" flipH="1">
                <a:off x="9408207" y="3780296"/>
                <a:ext cx="166542" cy="149231"/>
              </a:xfrm>
              <a:prstGeom prst="rtTriangle">
                <a:avLst/>
              </a:prstGeom>
              <a:solidFill>
                <a:srgbClr val="FF66CC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620" name="円/楕円 1619"/>
              <p:cNvSpPr/>
              <p:nvPr/>
            </p:nvSpPr>
            <p:spPr>
              <a:xfrm>
                <a:off x="9188635" y="3306534"/>
                <a:ext cx="136141" cy="179470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621" name="円/楕円 1620"/>
              <p:cNvSpPr/>
              <p:nvPr/>
            </p:nvSpPr>
            <p:spPr>
              <a:xfrm>
                <a:off x="9209396" y="3381314"/>
                <a:ext cx="94621" cy="97363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622" name="フリーフォーム 1621"/>
              <p:cNvSpPr/>
              <p:nvPr/>
            </p:nvSpPr>
            <p:spPr>
              <a:xfrm>
                <a:off x="9193309" y="3292021"/>
                <a:ext cx="126794" cy="71160"/>
              </a:xfrm>
              <a:custGeom>
                <a:avLst/>
                <a:gdLst>
                  <a:gd name="connsiteX0" fmla="*/ 57760 w 304206"/>
                  <a:gd name="connsiteY0" fmla="*/ 0 h 178653"/>
                  <a:gd name="connsiteX1" fmla="*/ 100474 w 304206"/>
                  <a:gd name="connsiteY1" fmla="*/ 28774 h 178653"/>
                  <a:gd name="connsiteX2" fmla="*/ 103539 w 304206"/>
                  <a:gd name="connsiteY2" fmla="*/ 26543 h 178653"/>
                  <a:gd name="connsiteX3" fmla="*/ 152103 w 304206"/>
                  <a:gd name="connsiteY3" fmla="*/ 15422 h 178653"/>
                  <a:gd name="connsiteX4" fmla="*/ 302586 w 304206"/>
                  <a:gd name="connsiteY4" fmla="*/ 166496 h 178653"/>
                  <a:gd name="connsiteX5" fmla="*/ 304206 w 304206"/>
                  <a:gd name="connsiteY5" fmla="*/ 178653 h 178653"/>
                  <a:gd name="connsiteX6" fmla="*/ 287175 w 304206"/>
                  <a:gd name="connsiteY6" fmla="*/ 145942 h 178653"/>
                  <a:gd name="connsiteX7" fmla="*/ 152103 w 304206"/>
                  <a:gd name="connsiteY7" fmla="*/ 73492 h 178653"/>
                  <a:gd name="connsiteX8" fmla="*/ 17033 w 304206"/>
                  <a:gd name="connsiteY8" fmla="*/ 145942 h 178653"/>
                  <a:gd name="connsiteX9" fmla="*/ 0 w 304206"/>
                  <a:gd name="connsiteY9" fmla="*/ 178653 h 178653"/>
                  <a:gd name="connsiteX10" fmla="*/ 1621 w 304206"/>
                  <a:gd name="connsiteY10" fmla="*/ 166496 h 178653"/>
                  <a:gd name="connsiteX11" fmla="*/ 24842 w 304206"/>
                  <a:gd name="connsiteY11" fmla="*/ 108529 h 178653"/>
                  <a:gd name="connsiteX12" fmla="*/ 8216 w 304206"/>
                  <a:gd name="connsiteY12" fmla="*/ 56904 h 178653"/>
                  <a:gd name="connsiteX13" fmla="*/ 49785 w 304206"/>
                  <a:gd name="connsiteY13" fmla="*/ 72815 h 178653"/>
                  <a:gd name="connsiteX14" fmla="*/ 60792 w 304206"/>
                  <a:gd name="connsiteY14" fmla="*/ 57667 h 178653"/>
                  <a:gd name="connsiteX15" fmla="*/ 61711 w 304206"/>
                  <a:gd name="connsiteY15" fmla="*/ 56998 h 1786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304206" h="178653">
                    <a:moveTo>
                      <a:pt x="57760" y="0"/>
                    </a:moveTo>
                    <a:lnTo>
                      <a:pt x="100474" y="28774"/>
                    </a:lnTo>
                    <a:lnTo>
                      <a:pt x="103539" y="26543"/>
                    </a:lnTo>
                    <a:cubicBezTo>
                      <a:pt x="118880" y="19316"/>
                      <a:pt x="135192" y="15422"/>
                      <a:pt x="152103" y="15422"/>
                    </a:cubicBezTo>
                    <a:cubicBezTo>
                      <a:pt x="219752" y="15422"/>
                      <a:pt x="277794" y="77717"/>
                      <a:pt x="302586" y="166496"/>
                    </a:cubicBezTo>
                    <a:lnTo>
                      <a:pt x="304206" y="178653"/>
                    </a:lnTo>
                    <a:lnTo>
                      <a:pt x="287175" y="145942"/>
                    </a:lnTo>
                    <a:cubicBezTo>
                      <a:pt x="252607" y="101179"/>
                      <a:pt x="204853" y="73492"/>
                      <a:pt x="152103" y="73492"/>
                    </a:cubicBezTo>
                    <a:cubicBezTo>
                      <a:pt x="99355" y="73492"/>
                      <a:pt x="51599" y="101179"/>
                      <a:pt x="17033" y="145942"/>
                    </a:cubicBezTo>
                    <a:lnTo>
                      <a:pt x="0" y="178653"/>
                    </a:lnTo>
                    <a:lnTo>
                      <a:pt x="1621" y="166496"/>
                    </a:lnTo>
                    <a:lnTo>
                      <a:pt x="24842" y="108529"/>
                    </a:lnTo>
                    <a:lnTo>
                      <a:pt x="8216" y="56904"/>
                    </a:lnTo>
                    <a:lnTo>
                      <a:pt x="49785" y="72815"/>
                    </a:lnTo>
                    <a:lnTo>
                      <a:pt x="60792" y="57667"/>
                    </a:lnTo>
                    <a:lnTo>
                      <a:pt x="61711" y="56998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623" name="円/楕円 1622"/>
              <p:cNvSpPr/>
              <p:nvPr/>
            </p:nvSpPr>
            <p:spPr>
              <a:xfrm flipH="1">
                <a:off x="9483326" y="3306534"/>
                <a:ext cx="136141" cy="179470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624" name="円/楕円 1623"/>
              <p:cNvSpPr/>
              <p:nvPr/>
            </p:nvSpPr>
            <p:spPr>
              <a:xfrm flipH="1">
                <a:off x="9504086" y="3381314"/>
                <a:ext cx="94621" cy="97363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625" name="フリーフォーム 1624"/>
              <p:cNvSpPr/>
              <p:nvPr/>
            </p:nvSpPr>
            <p:spPr>
              <a:xfrm flipH="1">
                <a:off x="9487999" y="3292021"/>
                <a:ext cx="126794" cy="71160"/>
              </a:xfrm>
              <a:custGeom>
                <a:avLst/>
                <a:gdLst>
                  <a:gd name="connsiteX0" fmla="*/ 57760 w 304206"/>
                  <a:gd name="connsiteY0" fmla="*/ 0 h 178653"/>
                  <a:gd name="connsiteX1" fmla="*/ 100474 w 304206"/>
                  <a:gd name="connsiteY1" fmla="*/ 28774 h 178653"/>
                  <a:gd name="connsiteX2" fmla="*/ 103539 w 304206"/>
                  <a:gd name="connsiteY2" fmla="*/ 26543 h 178653"/>
                  <a:gd name="connsiteX3" fmla="*/ 152103 w 304206"/>
                  <a:gd name="connsiteY3" fmla="*/ 15422 h 178653"/>
                  <a:gd name="connsiteX4" fmla="*/ 302586 w 304206"/>
                  <a:gd name="connsiteY4" fmla="*/ 166496 h 178653"/>
                  <a:gd name="connsiteX5" fmla="*/ 304206 w 304206"/>
                  <a:gd name="connsiteY5" fmla="*/ 178653 h 178653"/>
                  <a:gd name="connsiteX6" fmla="*/ 287175 w 304206"/>
                  <a:gd name="connsiteY6" fmla="*/ 145942 h 178653"/>
                  <a:gd name="connsiteX7" fmla="*/ 152103 w 304206"/>
                  <a:gd name="connsiteY7" fmla="*/ 73492 h 178653"/>
                  <a:gd name="connsiteX8" fmla="*/ 17033 w 304206"/>
                  <a:gd name="connsiteY8" fmla="*/ 145942 h 178653"/>
                  <a:gd name="connsiteX9" fmla="*/ 0 w 304206"/>
                  <a:gd name="connsiteY9" fmla="*/ 178653 h 178653"/>
                  <a:gd name="connsiteX10" fmla="*/ 1621 w 304206"/>
                  <a:gd name="connsiteY10" fmla="*/ 166496 h 178653"/>
                  <a:gd name="connsiteX11" fmla="*/ 24842 w 304206"/>
                  <a:gd name="connsiteY11" fmla="*/ 108529 h 178653"/>
                  <a:gd name="connsiteX12" fmla="*/ 8216 w 304206"/>
                  <a:gd name="connsiteY12" fmla="*/ 56904 h 178653"/>
                  <a:gd name="connsiteX13" fmla="*/ 49785 w 304206"/>
                  <a:gd name="connsiteY13" fmla="*/ 72815 h 178653"/>
                  <a:gd name="connsiteX14" fmla="*/ 60792 w 304206"/>
                  <a:gd name="connsiteY14" fmla="*/ 57667 h 178653"/>
                  <a:gd name="connsiteX15" fmla="*/ 61711 w 304206"/>
                  <a:gd name="connsiteY15" fmla="*/ 56998 h 1786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304206" h="178653">
                    <a:moveTo>
                      <a:pt x="57760" y="0"/>
                    </a:moveTo>
                    <a:lnTo>
                      <a:pt x="100474" y="28774"/>
                    </a:lnTo>
                    <a:lnTo>
                      <a:pt x="103539" y="26543"/>
                    </a:lnTo>
                    <a:cubicBezTo>
                      <a:pt x="118880" y="19316"/>
                      <a:pt x="135192" y="15422"/>
                      <a:pt x="152103" y="15422"/>
                    </a:cubicBezTo>
                    <a:cubicBezTo>
                      <a:pt x="219752" y="15422"/>
                      <a:pt x="277794" y="77717"/>
                      <a:pt x="302586" y="166496"/>
                    </a:cubicBezTo>
                    <a:lnTo>
                      <a:pt x="304206" y="178653"/>
                    </a:lnTo>
                    <a:lnTo>
                      <a:pt x="287175" y="145942"/>
                    </a:lnTo>
                    <a:cubicBezTo>
                      <a:pt x="252607" y="101179"/>
                      <a:pt x="204853" y="73492"/>
                      <a:pt x="152103" y="73492"/>
                    </a:cubicBezTo>
                    <a:cubicBezTo>
                      <a:pt x="99355" y="73492"/>
                      <a:pt x="51599" y="101179"/>
                      <a:pt x="17033" y="145942"/>
                    </a:cubicBezTo>
                    <a:lnTo>
                      <a:pt x="0" y="178653"/>
                    </a:lnTo>
                    <a:lnTo>
                      <a:pt x="1621" y="166496"/>
                    </a:lnTo>
                    <a:lnTo>
                      <a:pt x="24842" y="108529"/>
                    </a:lnTo>
                    <a:lnTo>
                      <a:pt x="8216" y="56904"/>
                    </a:lnTo>
                    <a:lnTo>
                      <a:pt x="49785" y="72815"/>
                    </a:lnTo>
                    <a:lnTo>
                      <a:pt x="60792" y="57667"/>
                    </a:lnTo>
                    <a:lnTo>
                      <a:pt x="61711" y="56998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626" name="月 316"/>
              <p:cNvSpPr/>
              <p:nvPr/>
            </p:nvSpPr>
            <p:spPr>
              <a:xfrm rot="5400000">
                <a:off x="9226772" y="3190558"/>
                <a:ext cx="45719" cy="177147"/>
              </a:xfrm>
              <a:custGeom>
                <a:avLst/>
                <a:gdLst>
                  <a:gd name="connsiteX0" fmla="*/ 45719 w 45719"/>
                  <a:gd name="connsiteY0" fmla="*/ 182762 h 182762"/>
                  <a:gd name="connsiteX1" fmla="*/ 0 w 45719"/>
                  <a:gd name="connsiteY1" fmla="*/ 91381 h 182762"/>
                  <a:gd name="connsiteX2" fmla="*/ 45719 w 45719"/>
                  <a:gd name="connsiteY2" fmla="*/ 0 h 182762"/>
                  <a:gd name="connsiteX3" fmla="*/ 13270 w 45719"/>
                  <a:gd name="connsiteY3" fmla="*/ 91381 h 182762"/>
                  <a:gd name="connsiteX4" fmla="*/ 45719 w 45719"/>
                  <a:gd name="connsiteY4" fmla="*/ 182762 h 182762"/>
                  <a:gd name="connsiteX0" fmla="*/ 45719 w 46081"/>
                  <a:gd name="connsiteY0" fmla="*/ 182762 h 187468"/>
                  <a:gd name="connsiteX1" fmla="*/ 0 w 46081"/>
                  <a:gd name="connsiteY1" fmla="*/ 91381 h 187468"/>
                  <a:gd name="connsiteX2" fmla="*/ 45719 w 46081"/>
                  <a:gd name="connsiteY2" fmla="*/ 0 h 187468"/>
                  <a:gd name="connsiteX3" fmla="*/ 13270 w 46081"/>
                  <a:gd name="connsiteY3" fmla="*/ 91381 h 187468"/>
                  <a:gd name="connsiteX4" fmla="*/ 45719 w 46081"/>
                  <a:gd name="connsiteY4" fmla="*/ 182762 h 187468"/>
                  <a:gd name="connsiteX0" fmla="*/ 45719 w 46362"/>
                  <a:gd name="connsiteY0" fmla="*/ 182762 h 183687"/>
                  <a:gd name="connsiteX1" fmla="*/ 0 w 46362"/>
                  <a:gd name="connsiteY1" fmla="*/ 91381 h 183687"/>
                  <a:gd name="connsiteX2" fmla="*/ 45719 w 46362"/>
                  <a:gd name="connsiteY2" fmla="*/ 0 h 183687"/>
                  <a:gd name="connsiteX3" fmla="*/ 13270 w 46362"/>
                  <a:gd name="connsiteY3" fmla="*/ 91381 h 183687"/>
                  <a:gd name="connsiteX4" fmla="*/ 45719 w 46362"/>
                  <a:gd name="connsiteY4" fmla="*/ 182762 h 183687"/>
                  <a:gd name="connsiteX0" fmla="*/ 45719 w 46391"/>
                  <a:gd name="connsiteY0" fmla="*/ 183470 h 184395"/>
                  <a:gd name="connsiteX1" fmla="*/ 0 w 46391"/>
                  <a:gd name="connsiteY1" fmla="*/ 92089 h 184395"/>
                  <a:gd name="connsiteX2" fmla="*/ 45719 w 46391"/>
                  <a:gd name="connsiteY2" fmla="*/ 708 h 184395"/>
                  <a:gd name="connsiteX3" fmla="*/ 13270 w 46391"/>
                  <a:gd name="connsiteY3" fmla="*/ 92089 h 184395"/>
                  <a:gd name="connsiteX4" fmla="*/ 45719 w 46391"/>
                  <a:gd name="connsiteY4" fmla="*/ 183470 h 184395"/>
                  <a:gd name="connsiteX0" fmla="*/ 45719 w 46441"/>
                  <a:gd name="connsiteY0" fmla="*/ 183470 h 184395"/>
                  <a:gd name="connsiteX1" fmla="*/ 0 w 46441"/>
                  <a:gd name="connsiteY1" fmla="*/ 92089 h 184395"/>
                  <a:gd name="connsiteX2" fmla="*/ 45719 w 46441"/>
                  <a:gd name="connsiteY2" fmla="*/ 708 h 184395"/>
                  <a:gd name="connsiteX3" fmla="*/ 13270 w 46441"/>
                  <a:gd name="connsiteY3" fmla="*/ 92089 h 184395"/>
                  <a:gd name="connsiteX4" fmla="*/ 45719 w 46441"/>
                  <a:gd name="connsiteY4" fmla="*/ 183470 h 184395"/>
                  <a:gd name="connsiteX0" fmla="*/ 45719 w 46441"/>
                  <a:gd name="connsiteY0" fmla="*/ 184037 h 185644"/>
                  <a:gd name="connsiteX1" fmla="*/ 0 w 46441"/>
                  <a:gd name="connsiteY1" fmla="*/ 92656 h 185644"/>
                  <a:gd name="connsiteX2" fmla="*/ 45719 w 46441"/>
                  <a:gd name="connsiteY2" fmla="*/ 1275 h 185644"/>
                  <a:gd name="connsiteX3" fmla="*/ 13270 w 46441"/>
                  <a:gd name="connsiteY3" fmla="*/ 92656 h 185644"/>
                  <a:gd name="connsiteX4" fmla="*/ 45719 w 46441"/>
                  <a:gd name="connsiteY4" fmla="*/ 184037 h 185644"/>
                  <a:gd name="connsiteX0" fmla="*/ 45719 w 46399"/>
                  <a:gd name="connsiteY0" fmla="*/ 184037 h 185644"/>
                  <a:gd name="connsiteX1" fmla="*/ 0 w 46399"/>
                  <a:gd name="connsiteY1" fmla="*/ 92656 h 185644"/>
                  <a:gd name="connsiteX2" fmla="*/ 45719 w 46399"/>
                  <a:gd name="connsiteY2" fmla="*/ 1275 h 185644"/>
                  <a:gd name="connsiteX3" fmla="*/ 13270 w 46399"/>
                  <a:gd name="connsiteY3" fmla="*/ 92656 h 185644"/>
                  <a:gd name="connsiteX4" fmla="*/ 45719 w 46399"/>
                  <a:gd name="connsiteY4" fmla="*/ 184037 h 185644"/>
                  <a:gd name="connsiteX0" fmla="*/ 45719 w 46399"/>
                  <a:gd name="connsiteY0" fmla="*/ 184037 h 184841"/>
                  <a:gd name="connsiteX1" fmla="*/ 0 w 46399"/>
                  <a:gd name="connsiteY1" fmla="*/ 92656 h 184841"/>
                  <a:gd name="connsiteX2" fmla="*/ 45719 w 46399"/>
                  <a:gd name="connsiteY2" fmla="*/ 1275 h 184841"/>
                  <a:gd name="connsiteX3" fmla="*/ 13270 w 46399"/>
                  <a:gd name="connsiteY3" fmla="*/ 92656 h 184841"/>
                  <a:gd name="connsiteX4" fmla="*/ 45719 w 46399"/>
                  <a:gd name="connsiteY4" fmla="*/ 184037 h 184841"/>
                  <a:gd name="connsiteX0" fmla="*/ 45719 w 46053"/>
                  <a:gd name="connsiteY0" fmla="*/ 183466 h 184270"/>
                  <a:gd name="connsiteX1" fmla="*/ 0 w 46053"/>
                  <a:gd name="connsiteY1" fmla="*/ 92085 h 184270"/>
                  <a:gd name="connsiteX2" fmla="*/ 45719 w 46053"/>
                  <a:gd name="connsiteY2" fmla="*/ 704 h 184270"/>
                  <a:gd name="connsiteX3" fmla="*/ 13270 w 46053"/>
                  <a:gd name="connsiteY3" fmla="*/ 92085 h 184270"/>
                  <a:gd name="connsiteX4" fmla="*/ 45719 w 46053"/>
                  <a:gd name="connsiteY4" fmla="*/ 183466 h 1842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6053" h="184270">
                    <a:moveTo>
                      <a:pt x="45719" y="183466"/>
                    </a:moveTo>
                    <a:cubicBezTo>
                      <a:pt x="41497" y="188789"/>
                      <a:pt x="0" y="168747"/>
                      <a:pt x="0" y="92085"/>
                    </a:cubicBezTo>
                    <a:cubicBezTo>
                      <a:pt x="0" y="15423"/>
                      <a:pt x="41772" y="-4190"/>
                      <a:pt x="45719" y="704"/>
                    </a:cubicBezTo>
                    <a:cubicBezTo>
                      <a:pt x="49666" y="5598"/>
                      <a:pt x="13756" y="23769"/>
                      <a:pt x="13270" y="92085"/>
                    </a:cubicBezTo>
                    <a:cubicBezTo>
                      <a:pt x="12784" y="160401"/>
                      <a:pt x="49941" y="178143"/>
                      <a:pt x="45719" y="183466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627" name="月 316"/>
              <p:cNvSpPr/>
              <p:nvPr/>
            </p:nvSpPr>
            <p:spPr>
              <a:xfrm rot="5400000">
                <a:off x="9533953" y="3190558"/>
                <a:ext cx="45719" cy="177147"/>
              </a:xfrm>
              <a:custGeom>
                <a:avLst/>
                <a:gdLst>
                  <a:gd name="connsiteX0" fmla="*/ 45719 w 45719"/>
                  <a:gd name="connsiteY0" fmla="*/ 182762 h 182762"/>
                  <a:gd name="connsiteX1" fmla="*/ 0 w 45719"/>
                  <a:gd name="connsiteY1" fmla="*/ 91381 h 182762"/>
                  <a:gd name="connsiteX2" fmla="*/ 45719 w 45719"/>
                  <a:gd name="connsiteY2" fmla="*/ 0 h 182762"/>
                  <a:gd name="connsiteX3" fmla="*/ 13270 w 45719"/>
                  <a:gd name="connsiteY3" fmla="*/ 91381 h 182762"/>
                  <a:gd name="connsiteX4" fmla="*/ 45719 w 45719"/>
                  <a:gd name="connsiteY4" fmla="*/ 182762 h 182762"/>
                  <a:gd name="connsiteX0" fmla="*/ 45719 w 46081"/>
                  <a:gd name="connsiteY0" fmla="*/ 182762 h 187468"/>
                  <a:gd name="connsiteX1" fmla="*/ 0 w 46081"/>
                  <a:gd name="connsiteY1" fmla="*/ 91381 h 187468"/>
                  <a:gd name="connsiteX2" fmla="*/ 45719 w 46081"/>
                  <a:gd name="connsiteY2" fmla="*/ 0 h 187468"/>
                  <a:gd name="connsiteX3" fmla="*/ 13270 w 46081"/>
                  <a:gd name="connsiteY3" fmla="*/ 91381 h 187468"/>
                  <a:gd name="connsiteX4" fmla="*/ 45719 w 46081"/>
                  <a:gd name="connsiteY4" fmla="*/ 182762 h 187468"/>
                  <a:gd name="connsiteX0" fmla="*/ 45719 w 46362"/>
                  <a:gd name="connsiteY0" fmla="*/ 182762 h 183687"/>
                  <a:gd name="connsiteX1" fmla="*/ 0 w 46362"/>
                  <a:gd name="connsiteY1" fmla="*/ 91381 h 183687"/>
                  <a:gd name="connsiteX2" fmla="*/ 45719 w 46362"/>
                  <a:gd name="connsiteY2" fmla="*/ 0 h 183687"/>
                  <a:gd name="connsiteX3" fmla="*/ 13270 w 46362"/>
                  <a:gd name="connsiteY3" fmla="*/ 91381 h 183687"/>
                  <a:gd name="connsiteX4" fmla="*/ 45719 w 46362"/>
                  <a:gd name="connsiteY4" fmla="*/ 182762 h 183687"/>
                  <a:gd name="connsiteX0" fmla="*/ 45719 w 46391"/>
                  <a:gd name="connsiteY0" fmla="*/ 183470 h 184395"/>
                  <a:gd name="connsiteX1" fmla="*/ 0 w 46391"/>
                  <a:gd name="connsiteY1" fmla="*/ 92089 h 184395"/>
                  <a:gd name="connsiteX2" fmla="*/ 45719 w 46391"/>
                  <a:gd name="connsiteY2" fmla="*/ 708 h 184395"/>
                  <a:gd name="connsiteX3" fmla="*/ 13270 w 46391"/>
                  <a:gd name="connsiteY3" fmla="*/ 92089 h 184395"/>
                  <a:gd name="connsiteX4" fmla="*/ 45719 w 46391"/>
                  <a:gd name="connsiteY4" fmla="*/ 183470 h 184395"/>
                  <a:gd name="connsiteX0" fmla="*/ 45719 w 46441"/>
                  <a:gd name="connsiteY0" fmla="*/ 183470 h 184395"/>
                  <a:gd name="connsiteX1" fmla="*/ 0 w 46441"/>
                  <a:gd name="connsiteY1" fmla="*/ 92089 h 184395"/>
                  <a:gd name="connsiteX2" fmla="*/ 45719 w 46441"/>
                  <a:gd name="connsiteY2" fmla="*/ 708 h 184395"/>
                  <a:gd name="connsiteX3" fmla="*/ 13270 w 46441"/>
                  <a:gd name="connsiteY3" fmla="*/ 92089 h 184395"/>
                  <a:gd name="connsiteX4" fmla="*/ 45719 w 46441"/>
                  <a:gd name="connsiteY4" fmla="*/ 183470 h 184395"/>
                  <a:gd name="connsiteX0" fmla="*/ 45719 w 46441"/>
                  <a:gd name="connsiteY0" fmla="*/ 184037 h 185644"/>
                  <a:gd name="connsiteX1" fmla="*/ 0 w 46441"/>
                  <a:gd name="connsiteY1" fmla="*/ 92656 h 185644"/>
                  <a:gd name="connsiteX2" fmla="*/ 45719 w 46441"/>
                  <a:gd name="connsiteY2" fmla="*/ 1275 h 185644"/>
                  <a:gd name="connsiteX3" fmla="*/ 13270 w 46441"/>
                  <a:gd name="connsiteY3" fmla="*/ 92656 h 185644"/>
                  <a:gd name="connsiteX4" fmla="*/ 45719 w 46441"/>
                  <a:gd name="connsiteY4" fmla="*/ 184037 h 185644"/>
                  <a:gd name="connsiteX0" fmla="*/ 45719 w 46399"/>
                  <a:gd name="connsiteY0" fmla="*/ 184037 h 185644"/>
                  <a:gd name="connsiteX1" fmla="*/ 0 w 46399"/>
                  <a:gd name="connsiteY1" fmla="*/ 92656 h 185644"/>
                  <a:gd name="connsiteX2" fmla="*/ 45719 w 46399"/>
                  <a:gd name="connsiteY2" fmla="*/ 1275 h 185644"/>
                  <a:gd name="connsiteX3" fmla="*/ 13270 w 46399"/>
                  <a:gd name="connsiteY3" fmla="*/ 92656 h 185644"/>
                  <a:gd name="connsiteX4" fmla="*/ 45719 w 46399"/>
                  <a:gd name="connsiteY4" fmla="*/ 184037 h 185644"/>
                  <a:gd name="connsiteX0" fmla="*/ 45719 w 46399"/>
                  <a:gd name="connsiteY0" fmla="*/ 184037 h 184841"/>
                  <a:gd name="connsiteX1" fmla="*/ 0 w 46399"/>
                  <a:gd name="connsiteY1" fmla="*/ 92656 h 184841"/>
                  <a:gd name="connsiteX2" fmla="*/ 45719 w 46399"/>
                  <a:gd name="connsiteY2" fmla="*/ 1275 h 184841"/>
                  <a:gd name="connsiteX3" fmla="*/ 13270 w 46399"/>
                  <a:gd name="connsiteY3" fmla="*/ 92656 h 184841"/>
                  <a:gd name="connsiteX4" fmla="*/ 45719 w 46399"/>
                  <a:gd name="connsiteY4" fmla="*/ 184037 h 184841"/>
                  <a:gd name="connsiteX0" fmla="*/ 45719 w 46053"/>
                  <a:gd name="connsiteY0" fmla="*/ 183466 h 184270"/>
                  <a:gd name="connsiteX1" fmla="*/ 0 w 46053"/>
                  <a:gd name="connsiteY1" fmla="*/ 92085 h 184270"/>
                  <a:gd name="connsiteX2" fmla="*/ 45719 w 46053"/>
                  <a:gd name="connsiteY2" fmla="*/ 704 h 184270"/>
                  <a:gd name="connsiteX3" fmla="*/ 13270 w 46053"/>
                  <a:gd name="connsiteY3" fmla="*/ 92085 h 184270"/>
                  <a:gd name="connsiteX4" fmla="*/ 45719 w 46053"/>
                  <a:gd name="connsiteY4" fmla="*/ 183466 h 1842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6053" h="184270">
                    <a:moveTo>
                      <a:pt x="45719" y="183466"/>
                    </a:moveTo>
                    <a:cubicBezTo>
                      <a:pt x="41497" y="188789"/>
                      <a:pt x="0" y="168747"/>
                      <a:pt x="0" y="92085"/>
                    </a:cubicBezTo>
                    <a:cubicBezTo>
                      <a:pt x="0" y="15423"/>
                      <a:pt x="41772" y="-4190"/>
                      <a:pt x="45719" y="704"/>
                    </a:cubicBezTo>
                    <a:cubicBezTo>
                      <a:pt x="49666" y="5598"/>
                      <a:pt x="13756" y="23769"/>
                      <a:pt x="13270" y="92085"/>
                    </a:cubicBezTo>
                    <a:cubicBezTo>
                      <a:pt x="12784" y="160401"/>
                      <a:pt x="49941" y="178143"/>
                      <a:pt x="45719" y="183466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628" name="円/楕円 1627"/>
              <p:cNvSpPr/>
              <p:nvPr/>
            </p:nvSpPr>
            <p:spPr>
              <a:xfrm>
                <a:off x="9273480" y="3608232"/>
                <a:ext cx="295889" cy="45719"/>
              </a:xfrm>
              <a:prstGeom prst="ellipse">
                <a:avLst/>
              </a:pr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629" name="グループ化 1628"/>
              <p:cNvGrpSpPr/>
              <p:nvPr/>
            </p:nvGrpSpPr>
            <p:grpSpPr>
              <a:xfrm>
                <a:off x="8890580" y="3127523"/>
                <a:ext cx="1035769" cy="714814"/>
                <a:chOff x="970561" y="3805585"/>
                <a:chExt cx="2210158" cy="1525295"/>
              </a:xfrm>
            </p:grpSpPr>
            <p:grpSp>
              <p:nvGrpSpPr>
                <p:cNvPr id="1630" name="グループ化 1629"/>
                <p:cNvGrpSpPr/>
                <p:nvPr/>
              </p:nvGrpSpPr>
              <p:grpSpPr>
                <a:xfrm>
                  <a:off x="970561" y="3805585"/>
                  <a:ext cx="1040142" cy="1523861"/>
                  <a:chOff x="970561" y="3805585"/>
                  <a:chExt cx="1040142" cy="1523861"/>
                </a:xfrm>
              </p:grpSpPr>
              <p:sp>
                <p:nvSpPr>
                  <p:cNvPr id="1635" name="フリーフォーム 1634"/>
                  <p:cNvSpPr/>
                  <p:nvPr/>
                </p:nvSpPr>
                <p:spPr>
                  <a:xfrm rot="18310289">
                    <a:off x="1540121" y="3878121"/>
                    <a:ext cx="543117" cy="398046"/>
                  </a:xfrm>
                  <a:custGeom>
                    <a:avLst/>
                    <a:gdLst>
                      <a:gd name="connsiteX0" fmla="*/ 0 w 543116"/>
                      <a:gd name="connsiteY0" fmla="*/ 141610 h 398045"/>
                      <a:gd name="connsiteX1" fmla="*/ 0 w 543116"/>
                      <a:gd name="connsiteY1" fmla="*/ 141611 h 398045"/>
                      <a:gd name="connsiteX2" fmla="*/ 0 w 543116"/>
                      <a:gd name="connsiteY2" fmla="*/ 141611 h 398045"/>
                      <a:gd name="connsiteX3" fmla="*/ 479443 w 543116"/>
                      <a:gd name="connsiteY3" fmla="*/ 106882 h 398045"/>
                      <a:gd name="connsiteX4" fmla="*/ 489259 w 543116"/>
                      <a:gd name="connsiteY4" fmla="*/ 121664 h 398045"/>
                      <a:gd name="connsiteX5" fmla="*/ 489524 w 543116"/>
                      <a:gd name="connsiteY5" fmla="*/ 123025 h 398045"/>
                      <a:gd name="connsiteX6" fmla="*/ 534955 w 543116"/>
                      <a:gd name="connsiteY6" fmla="*/ 187495 h 398045"/>
                      <a:gd name="connsiteX7" fmla="*/ 524168 w 543116"/>
                      <a:gd name="connsiteY7" fmla="*/ 249762 h 398045"/>
                      <a:gd name="connsiteX8" fmla="*/ 461902 w 543116"/>
                      <a:gd name="connsiteY8" fmla="*/ 238975 h 398045"/>
                      <a:gd name="connsiteX9" fmla="*/ 413142 w 543116"/>
                      <a:gd name="connsiteY9" fmla="*/ 169780 h 398045"/>
                      <a:gd name="connsiteX10" fmla="*/ 354162 w 543116"/>
                      <a:gd name="connsiteY10" fmla="*/ 159562 h 398045"/>
                      <a:gd name="connsiteX11" fmla="*/ 351769 w 543116"/>
                      <a:gd name="connsiteY11" fmla="*/ 163911 h 398045"/>
                      <a:gd name="connsiteX12" fmla="*/ 391714 w 543116"/>
                      <a:gd name="connsiteY12" fmla="*/ 182392 h 398045"/>
                      <a:gd name="connsiteX13" fmla="*/ 396222 w 543116"/>
                      <a:gd name="connsiteY13" fmla="*/ 187282 h 398045"/>
                      <a:gd name="connsiteX14" fmla="*/ 399922 w 543116"/>
                      <a:gd name="connsiteY14" fmla="*/ 187433 h 398045"/>
                      <a:gd name="connsiteX15" fmla="*/ 420296 w 543116"/>
                      <a:gd name="connsiteY15" fmla="*/ 209533 h 398045"/>
                      <a:gd name="connsiteX16" fmla="*/ 451011 w 543116"/>
                      <a:gd name="connsiteY16" fmla="*/ 293142 h 398045"/>
                      <a:gd name="connsiteX17" fmla="*/ 427689 w 543116"/>
                      <a:gd name="connsiteY17" fmla="*/ 343550 h 398045"/>
                      <a:gd name="connsiteX18" fmla="*/ 377281 w 543116"/>
                      <a:gd name="connsiteY18" fmla="*/ 320228 h 398045"/>
                      <a:gd name="connsiteX19" fmla="*/ 351626 w 543116"/>
                      <a:gd name="connsiteY19" fmla="*/ 250392 h 398045"/>
                      <a:gd name="connsiteX20" fmla="*/ 298036 w 543116"/>
                      <a:gd name="connsiteY20" fmla="*/ 225598 h 398045"/>
                      <a:gd name="connsiteX21" fmla="*/ 324136 w 543116"/>
                      <a:gd name="connsiteY21" fmla="*/ 247365 h 398045"/>
                      <a:gd name="connsiteX22" fmla="*/ 326954 w 543116"/>
                      <a:gd name="connsiteY22" fmla="*/ 252739 h 398045"/>
                      <a:gd name="connsiteX23" fmla="*/ 330180 w 543116"/>
                      <a:gd name="connsiteY23" fmla="*/ 253746 h 398045"/>
                      <a:gd name="connsiteX24" fmla="*/ 342917 w 543116"/>
                      <a:gd name="connsiteY24" fmla="*/ 278036 h 398045"/>
                      <a:gd name="connsiteX25" fmla="*/ 350242 w 543116"/>
                      <a:gd name="connsiteY25" fmla="*/ 358978 h 398045"/>
                      <a:gd name="connsiteX26" fmla="*/ 317783 w 543116"/>
                      <a:gd name="connsiteY26" fmla="*/ 397897 h 398045"/>
                      <a:gd name="connsiteX27" fmla="*/ 278864 w 543116"/>
                      <a:gd name="connsiteY27" fmla="*/ 365438 h 398045"/>
                      <a:gd name="connsiteX28" fmla="*/ 272746 w 543116"/>
                      <a:gd name="connsiteY28" fmla="*/ 297830 h 398045"/>
                      <a:gd name="connsiteX29" fmla="*/ 207078 w 543116"/>
                      <a:gd name="connsiteY29" fmla="*/ 243062 h 398045"/>
                      <a:gd name="connsiteX30" fmla="*/ 130006 w 543116"/>
                      <a:gd name="connsiteY30" fmla="*/ 250037 h 398045"/>
                      <a:gd name="connsiteX31" fmla="*/ 13568 w 543116"/>
                      <a:gd name="connsiteY31" fmla="*/ 187167 h 398045"/>
                      <a:gd name="connsiteX32" fmla="*/ 0 w 543116"/>
                      <a:gd name="connsiteY32" fmla="*/ 141611 h 398045"/>
                      <a:gd name="connsiteX33" fmla="*/ 5169 w 543116"/>
                      <a:gd name="connsiteY33" fmla="*/ 94359 h 398045"/>
                      <a:gd name="connsiteX34" fmla="*/ 108427 w 543116"/>
                      <a:gd name="connsiteY34" fmla="*/ 11605 h 398045"/>
                      <a:gd name="connsiteX35" fmla="*/ 231189 w 543116"/>
                      <a:gd name="connsiteY35" fmla="*/ 494 h 398045"/>
                      <a:gd name="connsiteX36" fmla="*/ 278442 w 543116"/>
                      <a:gd name="connsiteY36" fmla="*/ 5663 h 398045"/>
                      <a:gd name="connsiteX37" fmla="*/ 306049 w 543116"/>
                      <a:gd name="connsiteY37" fmla="*/ 20851 h 398045"/>
                      <a:gd name="connsiteX38" fmla="*/ 365302 w 543116"/>
                      <a:gd name="connsiteY38" fmla="*/ 20851 h 398045"/>
                      <a:gd name="connsiteX39" fmla="*/ 372292 w 543116"/>
                      <a:gd name="connsiteY39" fmla="*/ 23747 h 398045"/>
                      <a:gd name="connsiteX40" fmla="*/ 376186 w 543116"/>
                      <a:gd name="connsiteY40" fmla="*/ 22134 h 398045"/>
                      <a:gd name="connsiteX41" fmla="*/ 407783 w 543116"/>
                      <a:gd name="connsiteY41" fmla="*/ 35222 h 39804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</a:cxnLst>
                    <a:rect l="l" t="t" r="r" b="b"/>
                    <a:pathLst>
                      <a:path w="543116" h="398045">
                        <a:moveTo>
                          <a:pt x="0" y="141610"/>
                        </a:moveTo>
                        <a:lnTo>
                          <a:pt x="0" y="141611"/>
                        </a:lnTo>
                        <a:lnTo>
                          <a:pt x="0" y="141611"/>
                        </a:lnTo>
                        <a:close/>
                        <a:moveTo>
                          <a:pt x="479443" y="106882"/>
                        </a:moveTo>
                        <a:cubicBezTo>
                          <a:pt x="483806" y="111245"/>
                          <a:pt x="487078" y="116285"/>
                          <a:pt x="489259" y="121664"/>
                        </a:cubicBezTo>
                        <a:lnTo>
                          <a:pt x="489524" y="123025"/>
                        </a:lnTo>
                        <a:lnTo>
                          <a:pt x="534955" y="187495"/>
                        </a:lnTo>
                        <a:cubicBezTo>
                          <a:pt x="549170" y="207668"/>
                          <a:pt x="544341" y="235547"/>
                          <a:pt x="524168" y="249762"/>
                        </a:cubicBezTo>
                        <a:cubicBezTo>
                          <a:pt x="503995" y="263977"/>
                          <a:pt x="476117" y="259147"/>
                          <a:pt x="461902" y="238975"/>
                        </a:cubicBezTo>
                        <a:lnTo>
                          <a:pt x="413142" y="169780"/>
                        </a:lnTo>
                        <a:lnTo>
                          <a:pt x="354162" y="159562"/>
                        </a:lnTo>
                        <a:lnTo>
                          <a:pt x="351769" y="163911"/>
                        </a:lnTo>
                        <a:lnTo>
                          <a:pt x="391714" y="182392"/>
                        </a:lnTo>
                        <a:lnTo>
                          <a:pt x="396222" y="187282"/>
                        </a:lnTo>
                        <a:lnTo>
                          <a:pt x="399922" y="187433"/>
                        </a:lnTo>
                        <a:cubicBezTo>
                          <a:pt x="409044" y="191653"/>
                          <a:pt x="416556" y="199353"/>
                          <a:pt x="420296" y="209533"/>
                        </a:cubicBezTo>
                        <a:lnTo>
                          <a:pt x="451011" y="293142"/>
                        </a:lnTo>
                        <a:cubicBezTo>
                          <a:pt x="458490" y="313501"/>
                          <a:pt x="448049" y="336071"/>
                          <a:pt x="427689" y="343550"/>
                        </a:cubicBezTo>
                        <a:cubicBezTo>
                          <a:pt x="407329" y="351029"/>
                          <a:pt x="384761" y="340587"/>
                          <a:pt x="377281" y="320228"/>
                        </a:cubicBezTo>
                        <a:lnTo>
                          <a:pt x="351626" y="250392"/>
                        </a:lnTo>
                        <a:lnTo>
                          <a:pt x="298036" y="225598"/>
                        </a:lnTo>
                        <a:lnTo>
                          <a:pt x="324136" y="247365"/>
                        </a:lnTo>
                        <a:lnTo>
                          <a:pt x="326954" y="252739"/>
                        </a:lnTo>
                        <a:lnTo>
                          <a:pt x="330180" y="253746"/>
                        </a:lnTo>
                        <a:cubicBezTo>
                          <a:pt x="337223" y="259620"/>
                          <a:pt x="342025" y="268180"/>
                          <a:pt x="342917" y="278036"/>
                        </a:cubicBezTo>
                        <a:lnTo>
                          <a:pt x="350242" y="358978"/>
                        </a:lnTo>
                        <a:cubicBezTo>
                          <a:pt x="352026" y="378688"/>
                          <a:pt x="337494" y="396114"/>
                          <a:pt x="317783" y="397897"/>
                        </a:cubicBezTo>
                        <a:cubicBezTo>
                          <a:pt x="298073" y="399681"/>
                          <a:pt x="280648" y="385148"/>
                          <a:pt x="278864" y="365438"/>
                        </a:cubicBezTo>
                        <a:lnTo>
                          <a:pt x="272746" y="297830"/>
                        </a:lnTo>
                        <a:lnTo>
                          <a:pt x="207078" y="243062"/>
                        </a:lnTo>
                        <a:lnTo>
                          <a:pt x="130006" y="250037"/>
                        </a:lnTo>
                        <a:cubicBezTo>
                          <a:pt x="80625" y="254506"/>
                          <a:pt x="35539" y="228318"/>
                          <a:pt x="13568" y="187167"/>
                        </a:cubicBezTo>
                        <a:lnTo>
                          <a:pt x="0" y="141611"/>
                        </a:lnTo>
                        <a:lnTo>
                          <a:pt x="5169" y="94359"/>
                        </a:lnTo>
                        <a:cubicBezTo>
                          <a:pt x="19394" y="49932"/>
                          <a:pt x="59045" y="16074"/>
                          <a:pt x="108427" y="11605"/>
                        </a:cubicBezTo>
                        <a:lnTo>
                          <a:pt x="231189" y="494"/>
                        </a:lnTo>
                        <a:cubicBezTo>
                          <a:pt x="247649" y="-996"/>
                          <a:pt x="263633" y="921"/>
                          <a:pt x="278442" y="5663"/>
                        </a:cubicBezTo>
                        <a:lnTo>
                          <a:pt x="306049" y="20851"/>
                        </a:lnTo>
                        <a:lnTo>
                          <a:pt x="365302" y="20851"/>
                        </a:lnTo>
                        <a:lnTo>
                          <a:pt x="372292" y="23747"/>
                        </a:lnTo>
                        <a:lnTo>
                          <a:pt x="376186" y="22134"/>
                        </a:lnTo>
                        <a:cubicBezTo>
                          <a:pt x="387622" y="22134"/>
                          <a:pt x="399057" y="26497"/>
                          <a:pt x="407783" y="35222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636" name="台形 1635"/>
                  <p:cNvSpPr/>
                  <p:nvPr/>
                </p:nvSpPr>
                <p:spPr>
                  <a:xfrm rot="2700000">
                    <a:off x="1466562" y="4131881"/>
                    <a:ext cx="314361" cy="179964"/>
                  </a:xfrm>
                  <a:prstGeom prst="trapezoid">
                    <a:avLst>
                      <a:gd name="adj" fmla="val 11241"/>
                    </a:avLst>
                  </a:prstGeom>
                  <a:solidFill>
                    <a:srgbClr val="FF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637" name="フリーフォーム 1636"/>
                  <p:cNvSpPr/>
                  <p:nvPr/>
                </p:nvSpPr>
                <p:spPr>
                  <a:xfrm rot="13500000">
                    <a:off x="971705" y="4355325"/>
                    <a:ext cx="972977" cy="975265"/>
                  </a:xfrm>
                  <a:custGeom>
                    <a:avLst/>
                    <a:gdLst>
                      <a:gd name="connsiteX0" fmla="*/ 1199901 w 1199901"/>
                      <a:gd name="connsiteY0" fmla="*/ 972391 h 972391"/>
                      <a:gd name="connsiteX1" fmla="*/ 876051 w 1199901"/>
                      <a:gd name="connsiteY1" fmla="*/ 972391 h 972391"/>
                      <a:gd name="connsiteX2" fmla="*/ 876051 w 1199901"/>
                      <a:gd name="connsiteY2" fmla="*/ 330200 h 972391"/>
                      <a:gd name="connsiteX3" fmla="*/ 165100 w 1199901"/>
                      <a:gd name="connsiteY3" fmla="*/ 330200 h 972391"/>
                      <a:gd name="connsiteX4" fmla="*/ 0 w 1199901"/>
                      <a:gd name="connsiteY4" fmla="*/ 165100 h 972391"/>
                      <a:gd name="connsiteX5" fmla="*/ 165100 w 1199901"/>
                      <a:gd name="connsiteY5" fmla="*/ 0 h 972391"/>
                      <a:gd name="connsiteX6" fmla="*/ 1030848 w 1199901"/>
                      <a:gd name="connsiteY6" fmla="*/ 0 h 972391"/>
                      <a:gd name="connsiteX7" fmla="*/ 1095112 w 1199901"/>
                      <a:gd name="connsiteY7" fmla="*/ 12974 h 972391"/>
                      <a:gd name="connsiteX8" fmla="*/ 1100435 w 1199901"/>
                      <a:gd name="connsiteY8" fmla="*/ 16563 h 972391"/>
                      <a:gd name="connsiteX9" fmla="*/ 1101005 w 1199901"/>
                      <a:gd name="connsiteY9" fmla="*/ 16678 h 972391"/>
                      <a:gd name="connsiteX10" fmla="*/ 1199901 w 1199901"/>
                      <a:gd name="connsiteY10" fmla="*/ 165878 h 972391"/>
                      <a:gd name="connsiteX0" fmla="*/ 0 w 1199901"/>
                      <a:gd name="connsiteY0" fmla="*/ 165100 h 972391"/>
                      <a:gd name="connsiteX1" fmla="*/ 165100 w 1199901"/>
                      <a:gd name="connsiteY1" fmla="*/ 0 h 972391"/>
                      <a:gd name="connsiteX2" fmla="*/ 1030848 w 1199901"/>
                      <a:gd name="connsiteY2" fmla="*/ 0 h 972391"/>
                      <a:gd name="connsiteX3" fmla="*/ 1095112 w 1199901"/>
                      <a:gd name="connsiteY3" fmla="*/ 12974 h 972391"/>
                      <a:gd name="connsiteX4" fmla="*/ 1100435 w 1199901"/>
                      <a:gd name="connsiteY4" fmla="*/ 16563 h 972391"/>
                      <a:gd name="connsiteX5" fmla="*/ 1101005 w 1199901"/>
                      <a:gd name="connsiteY5" fmla="*/ 16678 h 972391"/>
                      <a:gd name="connsiteX6" fmla="*/ 1199901 w 1199901"/>
                      <a:gd name="connsiteY6" fmla="*/ 165878 h 972391"/>
                      <a:gd name="connsiteX7" fmla="*/ 1199901 w 1199901"/>
                      <a:gd name="connsiteY7" fmla="*/ 972391 h 972391"/>
                      <a:gd name="connsiteX8" fmla="*/ 876051 w 1199901"/>
                      <a:gd name="connsiteY8" fmla="*/ 972391 h 972391"/>
                      <a:gd name="connsiteX9" fmla="*/ 876051 w 1199901"/>
                      <a:gd name="connsiteY9" fmla="*/ 330200 h 972391"/>
                      <a:gd name="connsiteX10" fmla="*/ 165100 w 1199901"/>
                      <a:gd name="connsiteY10" fmla="*/ 330200 h 972391"/>
                      <a:gd name="connsiteX11" fmla="*/ 91440 w 1199901"/>
                      <a:gd name="connsiteY11" fmla="*/ 256540 h 972391"/>
                      <a:gd name="connsiteX0" fmla="*/ 115501 w 1150302"/>
                      <a:gd name="connsiteY0" fmla="*/ 0 h 972391"/>
                      <a:gd name="connsiteX1" fmla="*/ 981249 w 1150302"/>
                      <a:gd name="connsiteY1" fmla="*/ 0 h 972391"/>
                      <a:gd name="connsiteX2" fmla="*/ 1045513 w 1150302"/>
                      <a:gd name="connsiteY2" fmla="*/ 12974 h 972391"/>
                      <a:gd name="connsiteX3" fmla="*/ 1050836 w 1150302"/>
                      <a:gd name="connsiteY3" fmla="*/ 16563 h 972391"/>
                      <a:gd name="connsiteX4" fmla="*/ 1051406 w 1150302"/>
                      <a:gd name="connsiteY4" fmla="*/ 16678 h 972391"/>
                      <a:gd name="connsiteX5" fmla="*/ 1150302 w 1150302"/>
                      <a:gd name="connsiteY5" fmla="*/ 165878 h 972391"/>
                      <a:gd name="connsiteX6" fmla="*/ 1150302 w 1150302"/>
                      <a:gd name="connsiteY6" fmla="*/ 972391 h 972391"/>
                      <a:gd name="connsiteX7" fmla="*/ 826452 w 1150302"/>
                      <a:gd name="connsiteY7" fmla="*/ 972391 h 972391"/>
                      <a:gd name="connsiteX8" fmla="*/ 826452 w 1150302"/>
                      <a:gd name="connsiteY8" fmla="*/ 330200 h 972391"/>
                      <a:gd name="connsiteX9" fmla="*/ 115501 w 1150302"/>
                      <a:gd name="connsiteY9" fmla="*/ 330200 h 972391"/>
                      <a:gd name="connsiteX10" fmla="*/ 41841 w 1150302"/>
                      <a:gd name="connsiteY10" fmla="*/ 256540 h 972391"/>
                      <a:gd name="connsiteX0" fmla="*/ 0 w 1034801"/>
                      <a:gd name="connsiteY0" fmla="*/ 0 h 972391"/>
                      <a:gd name="connsiteX1" fmla="*/ 865748 w 1034801"/>
                      <a:gd name="connsiteY1" fmla="*/ 0 h 972391"/>
                      <a:gd name="connsiteX2" fmla="*/ 930012 w 1034801"/>
                      <a:gd name="connsiteY2" fmla="*/ 12974 h 972391"/>
                      <a:gd name="connsiteX3" fmla="*/ 935335 w 1034801"/>
                      <a:gd name="connsiteY3" fmla="*/ 16563 h 972391"/>
                      <a:gd name="connsiteX4" fmla="*/ 935905 w 1034801"/>
                      <a:gd name="connsiteY4" fmla="*/ 16678 h 972391"/>
                      <a:gd name="connsiteX5" fmla="*/ 1034801 w 1034801"/>
                      <a:gd name="connsiteY5" fmla="*/ 165878 h 972391"/>
                      <a:gd name="connsiteX6" fmla="*/ 1034801 w 1034801"/>
                      <a:gd name="connsiteY6" fmla="*/ 972391 h 972391"/>
                      <a:gd name="connsiteX7" fmla="*/ 710951 w 1034801"/>
                      <a:gd name="connsiteY7" fmla="*/ 972391 h 972391"/>
                      <a:gd name="connsiteX8" fmla="*/ 710951 w 1034801"/>
                      <a:gd name="connsiteY8" fmla="*/ 330200 h 972391"/>
                      <a:gd name="connsiteX9" fmla="*/ 0 w 1034801"/>
                      <a:gd name="connsiteY9" fmla="*/ 330200 h 972391"/>
                      <a:gd name="connsiteX0" fmla="*/ 0 w 1034801"/>
                      <a:gd name="connsiteY0" fmla="*/ 0 h 972391"/>
                      <a:gd name="connsiteX1" fmla="*/ 865748 w 1034801"/>
                      <a:gd name="connsiteY1" fmla="*/ 0 h 972391"/>
                      <a:gd name="connsiteX2" fmla="*/ 930012 w 1034801"/>
                      <a:gd name="connsiteY2" fmla="*/ 12974 h 972391"/>
                      <a:gd name="connsiteX3" fmla="*/ 935335 w 1034801"/>
                      <a:gd name="connsiteY3" fmla="*/ 16563 h 972391"/>
                      <a:gd name="connsiteX4" fmla="*/ 935905 w 1034801"/>
                      <a:gd name="connsiteY4" fmla="*/ 16678 h 972391"/>
                      <a:gd name="connsiteX5" fmla="*/ 1034801 w 1034801"/>
                      <a:gd name="connsiteY5" fmla="*/ 165878 h 972391"/>
                      <a:gd name="connsiteX6" fmla="*/ 1034801 w 1034801"/>
                      <a:gd name="connsiteY6" fmla="*/ 972391 h 972391"/>
                      <a:gd name="connsiteX7" fmla="*/ 710951 w 1034801"/>
                      <a:gd name="connsiteY7" fmla="*/ 972391 h 972391"/>
                      <a:gd name="connsiteX8" fmla="*/ 710951 w 1034801"/>
                      <a:gd name="connsiteY8" fmla="*/ 330200 h 972391"/>
                      <a:gd name="connsiteX9" fmla="*/ 101028 w 1034801"/>
                      <a:gd name="connsiteY9" fmla="*/ 332445 h 972391"/>
                      <a:gd name="connsiteX0" fmla="*/ 0 w 1142564"/>
                      <a:gd name="connsiteY0" fmla="*/ 0 h 972391"/>
                      <a:gd name="connsiteX1" fmla="*/ 973511 w 1142564"/>
                      <a:gd name="connsiteY1" fmla="*/ 0 h 972391"/>
                      <a:gd name="connsiteX2" fmla="*/ 1037775 w 1142564"/>
                      <a:gd name="connsiteY2" fmla="*/ 12974 h 972391"/>
                      <a:gd name="connsiteX3" fmla="*/ 1043098 w 1142564"/>
                      <a:gd name="connsiteY3" fmla="*/ 16563 h 972391"/>
                      <a:gd name="connsiteX4" fmla="*/ 1043668 w 1142564"/>
                      <a:gd name="connsiteY4" fmla="*/ 16678 h 972391"/>
                      <a:gd name="connsiteX5" fmla="*/ 1142564 w 1142564"/>
                      <a:gd name="connsiteY5" fmla="*/ 165878 h 972391"/>
                      <a:gd name="connsiteX6" fmla="*/ 1142564 w 1142564"/>
                      <a:gd name="connsiteY6" fmla="*/ 972391 h 972391"/>
                      <a:gd name="connsiteX7" fmla="*/ 818714 w 1142564"/>
                      <a:gd name="connsiteY7" fmla="*/ 972391 h 972391"/>
                      <a:gd name="connsiteX8" fmla="*/ 818714 w 1142564"/>
                      <a:gd name="connsiteY8" fmla="*/ 330200 h 972391"/>
                      <a:gd name="connsiteX9" fmla="*/ 208791 w 1142564"/>
                      <a:gd name="connsiteY9" fmla="*/ 332445 h 972391"/>
                      <a:gd name="connsiteX0" fmla="*/ -1 w 972977"/>
                      <a:gd name="connsiteY0" fmla="*/ 0 h 975265"/>
                      <a:gd name="connsiteX1" fmla="*/ 803924 w 972977"/>
                      <a:gd name="connsiteY1" fmla="*/ 2874 h 975265"/>
                      <a:gd name="connsiteX2" fmla="*/ 868188 w 972977"/>
                      <a:gd name="connsiteY2" fmla="*/ 15848 h 975265"/>
                      <a:gd name="connsiteX3" fmla="*/ 873511 w 972977"/>
                      <a:gd name="connsiteY3" fmla="*/ 19437 h 975265"/>
                      <a:gd name="connsiteX4" fmla="*/ 874081 w 972977"/>
                      <a:gd name="connsiteY4" fmla="*/ 19552 h 975265"/>
                      <a:gd name="connsiteX5" fmla="*/ 972977 w 972977"/>
                      <a:gd name="connsiteY5" fmla="*/ 168752 h 975265"/>
                      <a:gd name="connsiteX6" fmla="*/ 972977 w 972977"/>
                      <a:gd name="connsiteY6" fmla="*/ 975265 h 975265"/>
                      <a:gd name="connsiteX7" fmla="*/ 649127 w 972977"/>
                      <a:gd name="connsiteY7" fmla="*/ 975265 h 975265"/>
                      <a:gd name="connsiteX8" fmla="*/ 649127 w 972977"/>
                      <a:gd name="connsiteY8" fmla="*/ 333074 h 975265"/>
                      <a:gd name="connsiteX9" fmla="*/ 39204 w 972977"/>
                      <a:gd name="connsiteY9" fmla="*/ 335319 h 97526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972977" h="975265">
                        <a:moveTo>
                          <a:pt x="-1" y="0"/>
                        </a:moveTo>
                        <a:lnTo>
                          <a:pt x="803924" y="2874"/>
                        </a:lnTo>
                        <a:cubicBezTo>
                          <a:pt x="826720" y="2874"/>
                          <a:pt x="848436" y="7494"/>
                          <a:pt x="868188" y="15848"/>
                        </a:cubicBezTo>
                        <a:lnTo>
                          <a:pt x="873511" y="19437"/>
                        </a:lnTo>
                        <a:lnTo>
                          <a:pt x="874081" y="19552"/>
                        </a:lnTo>
                        <a:cubicBezTo>
                          <a:pt x="932198" y="44133"/>
                          <a:pt x="972977" y="101680"/>
                          <a:pt x="972977" y="168752"/>
                        </a:cubicBezTo>
                        <a:lnTo>
                          <a:pt x="972977" y="975265"/>
                        </a:lnTo>
                        <a:lnTo>
                          <a:pt x="649127" y="975265"/>
                        </a:lnTo>
                        <a:lnTo>
                          <a:pt x="649127" y="333074"/>
                        </a:lnTo>
                        <a:lnTo>
                          <a:pt x="39204" y="335319"/>
                        </a:lnTo>
                      </a:path>
                    </a:pathLst>
                  </a:custGeom>
                  <a:solidFill>
                    <a:srgbClr val="FF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631" name="グループ化 1630"/>
                <p:cNvGrpSpPr/>
                <p:nvPr/>
              </p:nvGrpSpPr>
              <p:grpSpPr>
                <a:xfrm flipH="1">
                  <a:off x="2144044" y="3805586"/>
                  <a:ext cx="1036675" cy="1525294"/>
                  <a:chOff x="869448" y="3805586"/>
                  <a:chExt cx="1036675" cy="1525294"/>
                </a:xfrm>
              </p:grpSpPr>
              <p:sp>
                <p:nvSpPr>
                  <p:cNvPr id="1632" name="フリーフォーム 1631"/>
                  <p:cNvSpPr/>
                  <p:nvPr/>
                </p:nvSpPr>
                <p:spPr>
                  <a:xfrm rot="18310289">
                    <a:off x="1435543" y="3878121"/>
                    <a:ext cx="543116" cy="398045"/>
                  </a:xfrm>
                  <a:custGeom>
                    <a:avLst/>
                    <a:gdLst>
                      <a:gd name="connsiteX0" fmla="*/ 0 w 543116"/>
                      <a:gd name="connsiteY0" fmla="*/ 141610 h 398045"/>
                      <a:gd name="connsiteX1" fmla="*/ 0 w 543116"/>
                      <a:gd name="connsiteY1" fmla="*/ 141611 h 398045"/>
                      <a:gd name="connsiteX2" fmla="*/ 0 w 543116"/>
                      <a:gd name="connsiteY2" fmla="*/ 141611 h 398045"/>
                      <a:gd name="connsiteX3" fmla="*/ 479443 w 543116"/>
                      <a:gd name="connsiteY3" fmla="*/ 106882 h 398045"/>
                      <a:gd name="connsiteX4" fmla="*/ 489259 w 543116"/>
                      <a:gd name="connsiteY4" fmla="*/ 121664 h 398045"/>
                      <a:gd name="connsiteX5" fmla="*/ 489524 w 543116"/>
                      <a:gd name="connsiteY5" fmla="*/ 123025 h 398045"/>
                      <a:gd name="connsiteX6" fmla="*/ 534955 w 543116"/>
                      <a:gd name="connsiteY6" fmla="*/ 187495 h 398045"/>
                      <a:gd name="connsiteX7" fmla="*/ 524168 w 543116"/>
                      <a:gd name="connsiteY7" fmla="*/ 249762 h 398045"/>
                      <a:gd name="connsiteX8" fmla="*/ 461902 w 543116"/>
                      <a:gd name="connsiteY8" fmla="*/ 238975 h 398045"/>
                      <a:gd name="connsiteX9" fmla="*/ 413142 w 543116"/>
                      <a:gd name="connsiteY9" fmla="*/ 169780 h 398045"/>
                      <a:gd name="connsiteX10" fmla="*/ 354162 w 543116"/>
                      <a:gd name="connsiteY10" fmla="*/ 159562 h 398045"/>
                      <a:gd name="connsiteX11" fmla="*/ 351769 w 543116"/>
                      <a:gd name="connsiteY11" fmla="*/ 163911 h 398045"/>
                      <a:gd name="connsiteX12" fmla="*/ 391714 w 543116"/>
                      <a:gd name="connsiteY12" fmla="*/ 182392 h 398045"/>
                      <a:gd name="connsiteX13" fmla="*/ 396222 w 543116"/>
                      <a:gd name="connsiteY13" fmla="*/ 187282 h 398045"/>
                      <a:gd name="connsiteX14" fmla="*/ 399922 w 543116"/>
                      <a:gd name="connsiteY14" fmla="*/ 187433 h 398045"/>
                      <a:gd name="connsiteX15" fmla="*/ 420296 w 543116"/>
                      <a:gd name="connsiteY15" fmla="*/ 209533 h 398045"/>
                      <a:gd name="connsiteX16" fmla="*/ 451011 w 543116"/>
                      <a:gd name="connsiteY16" fmla="*/ 293142 h 398045"/>
                      <a:gd name="connsiteX17" fmla="*/ 427689 w 543116"/>
                      <a:gd name="connsiteY17" fmla="*/ 343550 h 398045"/>
                      <a:gd name="connsiteX18" fmla="*/ 377281 w 543116"/>
                      <a:gd name="connsiteY18" fmla="*/ 320228 h 398045"/>
                      <a:gd name="connsiteX19" fmla="*/ 351626 w 543116"/>
                      <a:gd name="connsiteY19" fmla="*/ 250392 h 398045"/>
                      <a:gd name="connsiteX20" fmla="*/ 298036 w 543116"/>
                      <a:gd name="connsiteY20" fmla="*/ 225598 h 398045"/>
                      <a:gd name="connsiteX21" fmla="*/ 324136 w 543116"/>
                      <a:gd name="connsiteY21" fmla="*/ 247365 h 398045"/>
                      <a:gd name="connsiteX22" fmla="*/ 326954 w 543116"/>
                      <a:gd name="connsiteY22" fmla="*/ 252739 h 398045"/>
                      <a:gd name="connsiteX23" fmla="*/ 330180 w 543116"/>
                      <a:gd name="connsiteY23" fmla="*/ 253746 h 398045"/>
                      <a:gd name="connsiteX24" fmla="*/ 342917 w 543116"/>
                      <a:gd name="connsiteY24" fmla="*/ 278036 h 398045"/>
                      <a:gd name="connsiteX25" fmla="*/ 350242 w 543116"/>
                      <a:gd name="connsiteY25" fmla="*/ 358978 h 398045"/>
                      <a:gd name="connsiteX26" fmla="*/ 317783 w 543116"/>
                      <a:gd name="connsiteY26" fmla="*/ 397897 h 398045"/>
                      <a:gd name="connsiteX27" fmla="*/ 278864 w 543116"/>
                      <a:gd name="connsiteY27" fmla="*/ 365438 h 398045"/>
                      <a:gd name="connsiteX28" fmla="*/ 272746 w 543116"/>
                      <a:gd name="connsiteY28" fmla="*/ 297830 h 398045"/>
                      <a:gd name="connsiteX29" fmla="*/ 207078 w 543116"/>
                      <a:gd name="connsiteY29" fmla="*/ 243062 h 398045"/>
                      <a:gd name="connsiteX30" fmla="*/ 130006 w 543116"/>
                      <a:gd name="connsiteY30" fmla="*/ 250037 h 398045"/>
                      <a:gd name="connsiteX31" fmla="*/ 13568 w 543116"/>
                      <a:gd name="connsiteY31" fmla="*/ 187167 h 398045"/>
                      <a:gd name="connsiteX32" fmla="*/ 0 w 543116"/>
                      <a:gd name="connsiteY32" fmla="*/ 141611 h 398045"/>
                      <a:gd name="connsiteX33" fmla="*/ 5169 w 543116"/>
                      <a:gd name="connsiteY33" fmla="*/ 94359 h 398045"/>
                      <a:gd name="connsiteX34" fmla="*/ 108427 w 543116"/>
                      <a:gd name="connsiteY34" fmla="*/ 11605 h 398045"/>
                      <a:gd name="connsiteX35" fmla="*/ 231189 w 543116"/>
                      <a:gd name="connsiteY35" fmla="*/ 494 h 398045"/>
                      <a:gd name="connsiteX36" fmla="*/ 278442 w 543116"/>
                      <a:gd name="connsiteY36" fmla="*/ 5663 h 398045"/>
                      <a:gd name="connsiteX37" fmla="*/ 306049 w 543116"/>
                      <a:gd name="connsiteY37" fmla="*/ 20851 h 398045"/>
                      <a:gd name="connsiteX38" fmla="*/ 365302 w 543116"/>
                      <a:gd name="connsiteY38" fmla="*/ 20851 h 398045"/>
                      <a:gd name="connsiteX39" fmla="*/ 372292 w 543116"/>
                      <a:gd name="connsiteY39" fmla="*/ 23747 h 398045"/>
                      <a:gd name="connsiteX40" fmla="*/ 376186 w 543116"/>
                      <a:gd name="connsiteY40" fmla="*/ 22134 h 398045"/>
                      <a:gd name="connsiteX41" fmla="*/ 407783 w 543116"/>
                      <a:gd name="connsiteY41" fmla="*/ 35222 h 39804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</a:cxnLst>
                    <a:rect l="l" t="t" r="r" b="b"/>
                    <a:pathLst>
                      <a:path w="543116" h="398045">
                        <a:moveTo>
                          <a:pt x="0" y="141610"/>
                        </a:moveTo>
                        <a:lnTo>
                          <a:pt x="0" y="141611"/>
                        </a:lnTo>
                        <a:lnTo>
                          <a:pt x="0" y="141611"/>
                        </a:lnTo>
                        <a:close/>
                        <a:moveTo>
                          <a:pt x="479443" y="106882"/>
                        </a:moveTo>
                        <a:cubicBezTo>
                          <a:pt x="483806" y="111245"/>
                          <a:pt x="487078" y="116285"/>
                          <a:pt x="489259" y="121664"/>
                        </a:cubicBezTo>
                        <a:lnTo>
                          <a:pt x="489524" y="123025"/>
                        </a:lnTo>
                        <a:lnTo>
                          <a:pt x="534955" y="187495"/>
                        </a:lnTo>
                        <a:cubicBezTo>
                          <a:pt x="549170" y="207668"/>
                          <a:pt x="544341" y="235547"/>
                          <a:pt x="524168" y="249762"/>
                        </a:cubicBezTo>
                        <a:cubicBezTo>
                          <a:pt x="503995" y="263977"/>
                          <a:pt x="476117" y="259147"/>
                          <a:pt x="461902" y="238975"/>
                        </a:cubicBezTo>
                        <a:lnTo>
                          <a:pt x="413142" y="169780"/>
                        </a:lnTo>
                        <a:lnTo>
                          <a:pt x="354162" y="159562"/>
                        </a:lnTo>
                        <a:lnTo>
                          <a:pt x="351769" y="163911"/>
                        </a:lnTo>
                        <a:lnTo>
                          <a:pt x="391714" y="182392"/>
                        </a:lnTo>
                        <a:lnTo>
                          <a:pt x="396222" y="187282"/>
                        </a:lnTo>
                        <a:lnTo>
                          <a:pt x="399922" y="187433"/>
                        </a:lnTo>
                        <a:cubicBezTo>
                          <a:pt x="409044" y="191653"/>
                          <a:pt x="416556" y="199353"/>
                          <a:pt x="420296" y="209533"/>
                        </a:cubicBezTo>
                        <a:lnTo>
                          <a:pt x="451011" y="293142"/>
                        </a:lnTo>
                        <a:cubicBezTo>
                          <a:pt x="458490" y="313501"/>
                          <a:pt x="448049" y="336071"/>
                          <a:pt x="427689" y="343550"/>
                        </a:cubicBezTo>
                        <a:cubicBezTo>
                          <a:pt x="407329" y="351029"/>
                          <a:pt x="384761" y="340587"/>
                          <a:pt x="377281" y="320228"/>
                        </a:cubicBezTo>
                        <a:lnTo>
                          <a:pt x="351626" y="250392"/>
                        </a:lnTo>
                        <a:lnTo>
                          <a:pt x="298036" y="225598"/>
                        </a:lnTo>
                        <a:lnTo>
                          <a:pt x="324136" y="247365"/>
                        </a:lnTo>
                        <a:lnTo>
                          <a:pt x="326954" y="252739"/>
                        </a:lnTo>
                        <a:lnTo>
                          <a:pt x="330180" y="253746"/>
                        </a:lnTo>
                        <a:cubicBezTo>
                          <a:pt x="337223" y="259620"/>
                          <a:pt x="342025" y="268180"/>
                          <a:pt x="342917" y="278036"/>
                        </a:cubicBezTo>
                        <a:lnTo>
                          <a:pt x="350242" y="358978"/>
                        </a:lnTo>
                        <a:cubicBezTo>
                          <a:pt x="352026" y="378688"/>
                          <a:pt x="337494" y="396114"/>
                          <a:pt x="317783" y="397897"/>
                        </a:cubicBezTo>
                        <a:cubicBezTo>
                          <a:pt x="298073" y="399681"/>
                          <a:pt x="280648" y="385148"/>
                          <a:pt x="278864" y="365438"/>
                        </a:cubicBezTo>
                        <a:lnTo>
                          <a:pt x="272746" y="297830"/>
                        </a:lnTo>
                        <a:lnTo>
                          <a:pt x="207078" y="243062"/>
                        </a:lnTo>
                        <a:lnTo>
                          <a:pt x="130006" y="250037"/>
                        </a:lnTo>
                        <a:cubicBezTo>
                          <a:pt x="80625" y="254506"/>
                          <a:pt x="35539" y="228318"/>
                          <a:pt x="13568" y="187167"/>
                        </a:cubicBezTo>
                        <a:lnTo>
                          <a:pt x="0" y="141611"/>
                        </a:lnTo>
                        <a:lnTo>
                          <a:pt x="5169" y="94359"/>
                        </a:lnTo>
                        <a:cubicBezTo>
                          <a:pt x="19394" y="49932"/>
                          <a:pt x="59045" y="16074"/>
                          <a:pt x="108427" y="11605"/>
                        </a:cubicBezTo>
                        <a:lnTo>
                          <a:pt x="231189" y="494"/>
                        </a:lnTo>
                        <a:cubicBezTo>
                          <a:pt x="247649" y="-996"/>
                          <a:pt x="263633" y="921"/>
                          <a:pt x="278442" y="5663"/>
                        </a:cubicBezTo>
                        <a:lnTo>
                          <a:pt x="306049" y="20851"/>
                        </a:lnTo>
                        <a:lnTo>
                          <a:pt x="365302" y="20851"/>
                        </a:lnTo>
                        <a:lnTo>
                          <a:pt x="372292" y="23747"/>
                        </a:lnTo>
                        <a:lnTo>
                          <a:pt x="376186" y="22134"/>
                        </a:lnTo>
                        <a:cubicBezTo>
                          <a:pt x="387622" y="22134"/>
                          <a:pt x="399057" y="26497"/>
                          <a:pt x="407783" y="35222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633" name="台形 1632"/>
                  <p:cNvSpPr/>
                  <p:nvPr/>
                </p:nvSpPr>
                <p:spPr>
                  <a:xfrm rot="2700000">
                    <a:off x="1361983" y="4131881"/>
                    <a:ext cx="314361" cy="179964"/>
                  </a:xfrm>
                  <a:prstGeom prst="trapezoid">
                    <a:avLst>
                      <a:gd name="adj" fmla="val 11241"/>
                    </a:avLst>
                  </a:prstGeom>
                  <a:solidFill>
                    <a:srgbClr val="FF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634" name="フリーフォーム 1633"/>
                  <p:cNvSpPr/>
                  <p:nvPr/>
                </p:nvSpPr>
                <p:spPr>
                  <a:xfrm rot="13500000">
                    <a:off x="867718" y="4356760"/>
                    <a:ext cx="975850" cy="972390"/>
                  </a:xfrm>
                  <a:custGeom>
                    <a:avLst/>
                    <a:gdLst>
                      <a:gd name="connsiteX0" fmla="*/ 1199901 w 1199901"/>
                      <a:gd name="connsiteY0" fmla="*/ 972391 h 972391"/>
                      <a:gd name="connsiteX1" fmla="*/ 876051 w 1199901"/>
                      <a:gd name="connsiteY1" fmla="*/ 972391 h 972391"/>
                      <a:gd name="connsiteX2" fmla="*/ 876051 w 1199901"/>
                      <a:gd name="connsiteY2" fmla="*/ 330200 h 972391"/>
                      <a:gd name="connsiteX3" fmla="*/ 165100 w 1199901"/>
                      <a:gd name="connsiteY3" fmla="*/ 330200 h 972391"/>
                      <a:gd name="connsiteX4" fmla="*/ 0 w 1199901"/>
                      <a:gd name="connsiteY4" fmla="*/ 165100 h 972391"/>
                      <a:gd name="connsiteX5" fmla="*/ 165100 w 1199901"/>
                      <a:gd name="connsiteY5" fmla="*/ 0 h 972391"/>
                      <a:gd name="connsiteX6" fmla="*/ 1030848 w 1199901"/>
                      <a:gd name="connsiteY6" fmla="*/ 0 h 972391"/>
                      <a:gd name="connsiteX7" fmla="*/ 1095112 w 1199901"/>
                      <a:gd name="connsiteY7" fmla="*/ 12974 h 972391"/>
                      <a:gd name="connsiteX8" fmla="*/ 1100435 w 1199901"/>
                      <a:gd name="connsiteY8" fmla="*/ 16563 h 972391"/>
                      <a:gd name="connsiteX9" fmla="*/ 1101005 w 1199901"/>
                      <a:gd name="connsiteY9" fmla="*/ 16678 h 972391"/>
                      <a:gd name="connsiteX10" fmla="*/ 1199901 w 1199901"/>
                      <a:gd name="connsiteY10" fmla="*/ 165878 h 972391"/>
                      <a:gd name="connsiteX0" fmla="*/ 0 w 1199901"/>
                      <a:gd name="connsiteY0" fmla="*/ 165100 h 972391"/>
                      <a:gd name="connsiteX1" fmla="*/ 165100 w 1199901"/>
                      <a:gd name="connsiteY1" fmla="*/ 0 h 972391"/>
                      <a:gd name="connsiteX2" fmla="*/ 1030848 w 1199901"/>
                      <a:gd name="connsiteY2" fmla="*/ 0 h 972391"/>
                      <a:gd name="connsiteX3" fmla="*/ 1095112 w 1199901"/>
                      <a:gd name="connsiteY3" fmla="*/ 12974 h 972391"/>
                      <a:gd name="connsiteX4" fmla="*/ 1100435 w 1199901"/>
                      <a:gd name="connsiteY4" fmla="*/ 16563 h 972391"/>
                      <a:gd name="connsiteX5" fmla="*/ 1101005 w 1199901"/>
                      <a:gd name="connsiteY5" fmla="*/ 16678 h 972391"/>
                      <a:gd name="connsiteX6" fmla="*/ 1199901 w 1199901"/>
                      <a:gd name="connsiteY6" fmla="*/ 165878 h 972391"/>
                      <a:gd name="connsiteX7" fmla="*/ 1199901 w 1199901"/>
                      <a:gd name="connsiteY7" fmla="*/ 972391 h 972391"/>
                      <a:gd name="connsiteX8" fmla="*/ 876051 w 1199901"/>
                      <a:gd name="connsiteY8" fmla="*/ 972391 h 972391"/>
                      <a:gd name="connsiteX9" fmla="*/ 876051 w 1199901"/>
                      <a:gd name="connsiteY9" fmla="*/ 330200 h 972391"/>
                      <a:gd name="connsiteX10" fmla="*/ 165100 w 1199901"/>
                      <a:gd name="connsiteY10" fmla="*/ 330200 h 972391"/>
                      <a:gd name="connsiteX11" fmla="*/ 91440 w 1199901"/>
                      <a:gd name="connsiteY11" fmla="*/ 256540 h 972391"/>
                      <a:gd name="connsiteX0" fmla="*/ 115501 w 1150302"/>
                      <a:gd name="connsiteY0" fmla="*/ 0 h 972391"/>
                      <a:gd name="connsiteX1" fmla="*/ 981249 w 1150302"/>
                      <a:gd name="connsiteY1" fmla="*/ 0 h 972391"/>
                      <a:gd name="connsiteX2" fmla="*/ 1045513 w 1150302"/>
                      <a:gd name="connsiteY2" fmla="*/ 12974 h 972391"/>
                      <a:gd name="connsiteX3" fmla="*/ 1050836 w 1150302"/>
                      <a:gd name="connsiteY3" fmla="*/ 16563 h 972391"/>
                      <a:gd name="connsiteX4" fmla="*/ 1051406 w 1150302"/>
                      <a:gd name="connsiteY4" fmla="*/ 16678 h 972391"/>
                      <a:gd name="connsiteX5" fmla="*/ 1150302 w 1150302"/>
                      <a:gd name="connsiteY5" fmla="*/ 165878 h 972391"/>
                      <a:gd name="connsiteX6" fmla="*/ 1150302 w 1150302"/>
                      <a:gd name="connsiteY6" fmla="*/ 972391 h 972391"/>
                      <a:gd name="connsiteX7" fmla="*/ 826452 w 1150302"/>
                      <a:gd name="connsiteY7" fmla="*/ 972391 h 972391"/>
                      <a:gd name="connsiteX8" fmla="*/ 826452 w 1150302"/>
                      <a:gd name="connsiteY8" fmla="*/ 330200 h 972391"/>
                      <a:gd name="connsiteX9" fmla="*/ 115501 w 1150302"/>
                      <a:gd name="connsiteY9" fmla="*/ 330200 h 972391"/>
                      <a:gd name="connsiteX10" fmla="*/ 41841 w 1150302"/>
                      <a:gd name="connsiteY10" fmla="*/ 256540 h 972391"/>
                      <a:gd name="connsiteX0" fmla="*/ 0 w 1034801"/>
                      <a:gd name="connsiteY0" fmla="*/ 0 h 972391"/>
                      <a:gd name="connsiteX1" fmla="*/ 865748 w 1034801"/>
                      <a:gd name="connsiteY1" fmla="*/ 0 h 972391"/>
                      <a:gd name="connsiteX2" fmla="*/ 930012 w 1034801"/>
                      <a:gd name="connsiteY2" fmla="*/ 12974 h 972391"/>
                      <a:gd name="connsiteX3" fmla="*/ 935335 w 1034801"/>
                      <a:gd name="connsiteY3" fmla="*/ 16563 h 972391"/>
                      <a:gd name="connsiteX4" fmla="*/ 935905 w 1034801"/>
                      <a:gd name="connsiteY4" fmla="*/ 16678 h 972391"/>
                      <a:gd name="connsiteX5" fmla="*/ 1034801 w 1034801"/>
                      <a:gd name="connsiteY5" fmla="*/ 165878 h 972391"/>
                      <a:gd name="connsiteX6" fmla="*/ 1034801 w 1034801"/>
                      <a:gd name="connsiteY6" fmla="*/ 972391 h 972391"/>
                      <a:gd name="connsiteX7" fmla="*/ 710951 w 1034801"/>
                      <a:gd name="connsiteY7" fmla="*/ 972391 h 972391"/>
                      <a:gd name="connsiteX8" fmla="*/ 710951 w 1034801"/>
                      <a:gd name="connsiteY8" fmla="*/ 330200 h 972391"/>
                      <a:gd name="connsiteX9" fmla="*/ 0 w 1034801"/>
                      <a:gd name="connsiteY9" fmla="*/ 330200 h 972391"/>
                      <a:gd name="connsiteX0" fmla="*/ 0 w 1034801"/>
                      <a:gd name="connsiteY0" fmla="*/ 0 h 972391"/>
                      <a:gd name="connsiteX1" fmla="*/ 865748 w 1034801"/>
                      <a:gd name="connsiteY1" fmla="*/ 0 h 972391"/>
                      <a:gd name="connsiteX2" fmla="*/ 930012 w 1034801"/>
                      <a:gd name="connsiteY2" fmla="*/ 12974 h 972391"/>
                      <a:gd name="connsiteX3" fmla="*/ 935335 w 1034801"/>
                      <a:gd name="connsiteY3" fmla="*/ 16563 h 972391"/>
                      <a:gd name="connsiteX4" fmla="*/ 935905 w 1034801"/>
                      <a:gd name="connsiteY4" fmla="*/ 16678 h 972391"/>
                      <a:gd name="connsiteX5" fmla="*/ 1034801 w 1034801"/>
                      <a:gd name="connsiteY5" fmla="*/ 165878 h 972391"/>
                      <a:gd name="connsiteX6" fmla="*/ 1034801 w 1034801"/>
                      <a:gd name="connsiteY6" fmla="*/ 972391 h 972391"/>
                      <a:gd name="connsiteX7" fmla="*/ 710951 w 1034801"/>
                      <a:gd name="connsiteY7" fmla="*/ 972391 h 972391"/>
                      <a:gd name="connsiteX8" fmla="*/ 710951 w 1034801"/>
                      <a:gd name="connsiteY8" fmla="*/ 330200 h 972391"/>
                      <a:gd name="connsiteX9" fmla="*/ 101028 w 1034801"/>
                      <a:gd name="connsiteY9" fmla="*/ 332445 h 972391"/>
                      <a:gd name="connsiteX0" fmla="*/ 0 w 1142564"/>
                      <a:gd name="connsiteY0" fmla="*/ 0 h 972391"/>
                      <a:gd name="connsiteX1" fmla="*/ 973511 w 1142564"/>
                      <a:gd name="connsiteY1" fmla="*/ 0 h 972391"/>
                      <a:gd name="connsiteX2" fmla="*/ 1037775 w 1142564"/>
                      <a:gd name="connsiteY2" fmla="*/ 12974 h 972391"/>
                      <a:gd name="connsiteX3" fmla="*/ 1043098 w 1142564"/>
                      <a:gd name="connsiteY3" fmla="*/ 16563 h 972391"/>
                      <a:gd name="connsiteX4" fmla="*/ 1043668 w 1142564"/>
                      <a:gd name="connsiteY4" fmla="*/ 16678 h 972391"/>
                      <a:gd name="connsiteX5" fmla="*/ 1142564 w 1142564"/>
                      <a:gd name="connsiteY5" fmla="*/ 165878 h 972391"/>
                      <a:gd name="connsiteX6" fmla="*/ 1142564 w 1142564"/>
                      <a:gd name="connsiteY6" fmla="*/ 972391 h 972391"/>
                      <a:gd name="connsiteX7" fmla="*/ 818714 w 1142564"/>
                      <a:gd name="connsiteY7" fmla="*/ 972391 h 972391"/>
                      <a:gd name="connsiteX8" fmla="*/ 818714 w 1142564"/>
                      <a:gd name="connsiteY8" fmla="*/ 330200 h 972391"/>
                      <a:gd name="connsiteX9" fmla="*/ 208791 w 1142564"/>
                      <a:gd name="connsiteY9" fmla="*/ 332445 h 972391"/>
                      <a:gd name="connsiteX0" fmla="*/ 0 w 975850"/>
                      <a:gd name="connsiteY0" fmla="*/ 0 h 972391"/>
                      <a:gd name="connsiteX1" fmla="*/ 806797 w 975850"/>
                      <a:gd name="connsiteY1" fmla="*/ 0 h 972391"/>
                      <a:gd name="connsiteX2" fmla="*/ 871061 w 975850"/>
                      <a:gd name="connsiteY2" fmla="*/ 12974 h 972391"/>
                      <a:gd name="connsiteX3" fmla="*/ 876384 w 975850"/>
                      <a:gd name="connsiteY3" fmla="*/ 16563 h 972391"/>
                      <a:gd name="connsiteX4" fmla="*/ 876954 w 975850"/>
                      <a:gd name="connsiteY4" fmla="*/ 16678 h 972391"/>
                      <a:gd name="connsiteX5" fmla="*/ 975850 w 975850"/>
                      <a:gd name="connsiteY5" fmla="*/ 165878 h 972391"/>
                      <a:gd name="connsiteX6" fmla="*/ 975850 w 975850"/>
                      <a:gd name="connsiteY6" fmla="*/ 972391 h 972391"/>
                      <a:gd name="connsiteX7" fmla="*/ 652000 w 975850"/>
                      <a:gd name="connsiteY7" fmla="*/ 972391 h 972391"/>
                      <a:gd name="connsiteX8" fmla="*/ 652000 w 975850"/>
                      <a:gd name="connsiteY8" fmla="*/ 330200 h 972391"/>
                      <a:gd name="connsiteX9" fmla="*/ 42077 w 975850"/>
                      <a:gd name="connsiteY9" fmla="*/ 332445 h 97239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975850" h="972391">
                        <a:moveTo>
                          <a:pt x="0" y="0"/>
                        </a:moveTo>
                        <a:lnTo>
                          <a:pt x="806797" y="0"/>
                        </a:lnTo>
                        <a:cubicBezTo>
                          <a:pt x="829593" y="0"/>
                          <a:pt x="851309" y="4620"/>
                          <a:pt x="871061" y="12974"/>
                        </a:cubicBezTo>
                        <a:lnTo>
                          <a:pt x="876384" y="16563"/>
                        </a:lnTo>
                        <a:lnTo>
                          <a:pt x="876954" y="16678"/>
                        </a:lnTo>
                        <a:cubicBezTo>
                          <a:pt x="935071" y="41259"/>
                          <a:pt x="975850" y="98806"/>
                          <a:pt x="975850" y="165878"/>
                        </a:cubicBezTo>
                        <a:lnTo>
                          <a:pt x="975850" y="972391"/>
                        </a:lnTo>
                        <a:lnTo>
                          <a:pt x="652000" y="972391"/>
                        </a:lnTo>
                        <a:lnTo>
                          <a:pt x="652000" y="330200"/>
                        </a:lnTo>
                        <a:lnTo>
                          <a:pt x="42077" y="332445"/>
                        </a:lnTo>
                      </a:path>
                    </a:pathLst>
                  </a:custGeom>
                  <a:solidFill>
                    <a:srgbClr val="FF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</p:grpSp>
        <p:grpSp>
          <p:nvGrpSpPr>
            <p:cNvPr id="1563" name="グループ化 1562"/>
            <p:cNvGrpSpPr/>
            <p:nvPr/>
          </p:nvGrpSpPr>
          <p:grpSpPr>
            <a:xfrm>
              <a:off x="7318670" y="5226300"/>
              <a:ext cx="926080" cy="400066"/>
              <a:chOff x="8463028" y="1729505"/>
              <a:chExt cx="657885" cy="284206"/>
            </a:xfrm>
          </p:grpSpPr>
          <p:sp>
            <p:nvSpPr>
              <p:cNvPr id="1591" name="角丸四角形 1590"/>
              <p:cNvSpPr/>
              <p:nvPr/>
            </p:nvSpPr>
            <p:spPr>
              <a:xfrm>
                <a:off x="8506878" y="1971825"/>
                <a:ext cx="417620" cy="41097"/>
              </a:xfrm>
              <a:prstGeom prst="roundRect">
                <a:avLst/>
              </a:prstGeom>
              <a:solidFill>
                <a:sysClr val="windowText" lastClr="000000">
                  <a:lumMod val="85000"/>
                  <a:lumOff val="1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592" name="角丸四角形 1591"/>
              <p:cNvSpPr/>
              <p:nvPr/>
            </p:nvSpPr>
            <p:spPr>
              <a:xfrm>
                <a:off x="8526715" y="1988277"/>
                <a:ext cx="361241" cy="24645"/>
              </a:xfrm>
              <a:prstGeom prst="roundRect">
                <a:avLst/>
              </a:prstGeom>
              <a:pattFill prst="dkVert">
                <a:fgClr>
                  <a:sysClr val="window" lastClr="FFFFFF">
                    <a:lumMod val="65000"/>
                  </a:sysClr>
                </a:fgClr>
                <a:bgClr>
                  <a:sysClr val="windowText" lastClr="000000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593" name="円/楕円 1592"/>
              <p:cNvSpPr/>
              <p:nvPr/>
            </p:nvSpPr>
            <p:spPr>
              <a:xfrm>
                <a:off x="8900060" y="1986616"/>
                <a:ext cx="13156" cy="14808"/>
              </a:xfrm>
              <a:prstGeom prst="ellipse">
                <a:avLst/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594" name="台形 1593"/>
              <p:cNvSpPr/>
              <p:nvPr/>
            </p:nvSpPr>
            <p:spPr>
              <a:xfrm rot="10800000">
                <a:off x="8463028" y="1752069"/>
                <a:ext cx="505321" cy="219755"/>
              </a:xfrm>
              <a:prstGeom prst="trapezoid">
                <a:avLst/>
              </a:prstGeom>
              <a:solidFill>
                <a:sysClr val="windowText" lastClr="000000">
                  <a:lumMod val="85000"/>
                  <a:lumOff val="1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595" name="台形 1594"/>
              <p:cNvSpPr/>
              <p:nvPr/>
            </p:nvSpPr>
            <p:spPr>
              <a:xfrm rot="10800000" flipV="1">
                <a:off x="8463028" y="1729505"/>
                <a:ext cx="505321" cy="22563"/>
              </a:xfrm>
              <a:prstGeom prst="trapezoid">
                <a:avLst/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596" name="片側の 2 つの角を丸めた四角形 1595"/>
              <p:cNvSpPr/>
              <p:nvPr/>
            </p:nvSpPr>
            <p:spPr>
              <a:xfrm>
                <a:off x="9024452" y="1963723"/>
                <a:ext cx="96461" cy="49988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ysClr val="windowText" lastClr="000000">
                  <a:lumMod val="85000"/>
                  <a:lumOff val="1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564" name="グループ化 1563"/>
            <p:cNvGrpSpPr/>
            <p:nvPr/>
          </p:nvGrpSpPr>
          <p:grpSpPr>
            <a:xfrm>
              <a:off x="6678459" y="4599325"/>
              <a:ext cx="2213100" cy="1627134"/>
              <a:chOff x="3443669" y="835299"/>
              <a:chExt cx="3185731" cy="2342241"/>
            </a:xfrm>
          </p:grpSpPr>
          <p:sp>
            <p:nvSpPr>
              <p:cNvPr id="1565" name="正方形/長方形 4"/>
              <p:cNvSpPr/>
              <p:nvPr/>
            </p:nvSpPr>
            <p:spPr>
              <a:xfrm>
                <a:off x="3574732" y="2392680"/>
                <a:ext cx="2952750" cy="784860"/>
              </a:xfrm>
              <a:custGeom>
                <a:avLst/>
                <a:gdLst>
                  <a:gd name="connsiteX0" fmla="*/ 0 w 2952750"/>
                  <a:gd name="connsiteY0" fmla="*/ 0 h 1110614"/>
                  <a:gd name="connsiteX1" fmla="*/ 2952750 w 2952750"/>
                  <a:gd name="connsiteY1" fmla="*/ 0 h 1110614"/>
                  <a:gd name="connsiteX2" fmla="*/ 2952750 w 2952750"/>
                  <a:gd name="connsiteY2" fmla="*/ 1110614 h 1110614"/>
                  <a:gd name="connsiteX3" fmla="*/ 0 w 2952750"/>
                  <a:gd name="connsiteY3" fmla="*/ 1110614 h 1110614"/>
                  <a:gd name="connsiteX4" fmla="*/ 0 w 2952750"/>
                  <a:gd name="connsiteY4" fmla="*/ 0 h 1110614"/>
                  <a:gd name="connsiteX0" fmla="*/ 0 w 2952750"/>
                  <a:gd name="connsiteY0" fmla="*/ 0 h 1110614"/>
                  <a:gd name="connsiteX1" fmla="*/ 2952750 w 2952750"/>
                  <a:gd name="connsiteY1" fmla="*/ 0 h 1110614"/>
                  <a:gd name="connsiteX2" fmla="*/ 2952750 w 2952750"/>
                  <a:gd name="connsiteY2" fmla="*/ 1110614 h 1110614"/>
                  <a:gd name="connsiteX3" fmla="*/ 1340169 w 2952750"/>
                  <a:gd name="connsiteY3" fmla="*/ 1104900 h 1110614"/>
                  <a:gd name="connsiteX4" fmla="*/ 0 w 2952750"/>
                  <a:gd name="connsiteY4" fmla="*/ 1110614 h 1110614"/>
                  <a:gd name="connsiteX5" fmla="*/ 0 w 2952750"/>
                  <a:gd name="connsiteY5" fmla="*/ 0 h 1110614"/>
                  <a:gd name="connsiteX0" fmla="*/ 1340169 w 2952750"/>
                  <a:gd name="connsiteY0" fmla="*/ 1104900 h 1196340"/>
                  <a:gd name="connsiteX1" fmla="*/ 0 w 2952750"/>
                  <a:gd name="connsiteY1" fmla="*/ 1110614 h 1196340"/>
                  <a:gd name="connsiteX2" fmla="*/ 0 w 2952750"/>
                  <a:gd name="connsiteY2" fmla="*/ 0 h 1196340"/>
                  <a:gd name="connsiteX3" fmla="*/ 2952750 w 2952750"/>
                  <a:gd name="connsiteY3" fmla="*/ 0 h 1196340"/>
                  <a:gd name="connsiteX4" fmla="*/ 2952750 w 2952750"/>
                  <a:gd name="connsiteY4" fmla="*/ 1110614 h 1196340"/>
                  <a:gd name="connsiteX5" fmla="*/ 1431609 w 2952750"/>
                  <a:gd name="connsiteY5" fmla="*/ 1196340 h 1196340"/>
                  <a:gd name="connsiteX0" fmla="*/ 1340169 w 2952750"/>
                  <a:gd name="connsiteY0" fmla="*/ 1104900 h 1110614"/>
                  <a:gd name="connsiteX1" fmla="*/ 0 w 2952750"/>
                  <a:gd name="connsiteY1" fmla="*/ 1110614 h 1110614"/>
                  <a:gd name="connsiteX2" fmla="*/ 0 w 2952750"/>
                  <a:gd name="connsiteY2" fmla="*/ 0 h 1110614"/>
                  <a:gd name="connsiteX3" fmla="*/ 2952750 w 2952750"/>
                  <a:gd name="connsiteY3" fmla="*/ 0 h 1110614"/>
                  <a:gd name="connsiteX4" fmla="*/ 2952750 w 2952750"/>
                  <a:gd name="connsiteY4" fmla="*/ 1110614 h 1110614"/>
                  <a:gd name="connsiteX0" fmla="*/ 0 w 2952750"/>
                  <a:gd name="connsiteY0" fmla="*/ 1110614 h 1110614"/>
                  <a:gd name="connsiteX1" fmla="*/ 0 w 2952750"/>
                  <a:gd name="connsiteY1" fmla="*/ 0 h 1110614"/>
                  <a:gd name="connsiteX2" fmla="*/ 2952750 w 2952750"/>
                  <a:gd name="connsiteY2" fmla="*/ 0 h 1110614"/>
                  <a:gd name="connsiteX3" fmla="*/ 2952750 w 2952750"/>
                  <a:gd name="connsiteY3" fmla="*/ 1110614 h 11106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952750" h="1110614">
                    <a:moveTo>
                      <a:pt x="0" y="1110614"/>
                    </a:moveTo>
                    <a:lnTo>
                      <a:pt x="0" y="0"/>
                    </a:lnTo>
                    <a:lnTo>
                      <a:pt x="2952750" y="0"/>
                    </a:lnTo>
                    <a:lnTo>
                      <a:pt x="2952750" y="1110614"/>
                    </a:lnTo>
                  </a:path>
                </a:pathLst>
              </a:custGeom>
              <a:solidFill>
                <a:sysClr val="window" lastClr="FFFFFF">
                  <a:lumMod val="7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566" name="正方形/長方形 1565"/>
              <p:cNvSpPr/>
              <p:nvPr/>
            </p:nvSpPr>
            <p:spPr>
              <a:xfrm>
                <a:off x="3574732" y="2392680"/>
                <a:ext cx="2952750" cy="85725"/>
              </a:xfrm>
              <a:prstGeom prst="rect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567" name="正方形/長方形 1566"/>
              <p:cNvSpPr/>
              <p:nvPr/>
            </p:nvSpPr>
            <p:spPr>
              <a:xfrm>
                <a:off x="3472815" y="2339340"/>
                <a:ext cx="3156585" cy="72390"/>
              </a:xfrm>
              <a:prstGeom prst="rect">
                <a:avLst/>
              </a:prstGeom>
              <a:solidFill>
                <a:sysClr val="window" lastClr="FFFFFF">
                  <a:lumMod val="5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568" name="グループ化 1567"/>
              <p:cNvGrpSpPr/>
              <p:nvPr/>
            </p:nvGrpSpPr>
            <p:grpSpPr>
              <a:xfrm>
                <a:off x="5759995" y="835299"/>
                <a:ext cx="648248" cy="1502771"/>
                <a:chOff x="5752655" y="2628900"/>
                <a:chExt cx="736175" cy="1706603"/>
              </a:xfrm>
            </p:grpSpPr>
            <p:grpSp>
              <p:nvGrpSpPr>
                <p:cNvPr id="1579" name="グループ化 1578"/>
                <p:cNvGrpSpPr/>
                <p:nvPr/>
              </p:nvGrpSpPr>
              <p:grpSpPr>
                <a:xfrm rot="20088943">
                  <a:off x="6208427" y="2778396"/>
                  <a:ext cx="115785" cy="821872"/>
                  <a:chOff x="5994400" y="2076450"/>
                  <a:chExt cx="336550" cy="673100"/>
                </a:xfrm>
              </p:grpSpPr>
              <p:sp>
                <p:nvSpPr>
                  <p:cNvPr id="1589" name="片側の 2 つの角を丸めた四角形 1588"/>
                  <p:cNvSpPr/>
                  <p:nvPr/>
                </p:nvSpPr>
                <p:spPr>
                  <a:xfrm>
                    <a:off x="5994400" y="2076450"/>
                    <a:ext cx="336550" cy="673100"/>
                  </a:xfrm>
                  <a:prstGeom prst="round2SameRect">
                    <a:avLst/>
                  </a:prstGeom>
                  <a:solidFill>
                    <a:srgbClr val="E7E6E6">
                      <a:lumMod val="25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590" name="片側の 2 つの角を丸めた四角形 1589"/>
                  <p:cNvSpPr/>
                  <p:nvPr/>
                </p:nvSpPr>
                <p:spPr>
                  <a:xfrm>
                    <a:off x="6103609" y="2076450"/>
                    <a:ext cx="118133" cy="673100"/>
                  </a:xfrm>
                  <a:prstGeom prst="round2SameRect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580" name="グループ化 1579"/>
                <p:cNvGrpSpPr/>
                <p:nvPr/>
              </p:nvGrpSpPr>
              <p:grpSpPr>
                <a:xfrm rot="1800000">
                  <a:off x="5902530" y="2628900"/>
                  <a:ext cx="218212" cy="643188"/>
                  <a:chOff x="5902530" y="2628900"/>
                  <a:chExt cx="218212" cy="643188"/>
                </a:xfrm>
              </p:grpSpPr>
              <p:sp>
                <p:nvSpPr>
                  <p:cNvPr id="1585" name="円/楕円 1584"/>
                  <p:cNvSpPr/>
                  <p:nvPr/>
                </p:nvSpPr>
                <p:spPr>
                  <a:xfrm>
                    <a:off x="5902530" y="3053876"/>
                    <a:ext cx="218212" cy="218212"/>
                  </a:xfrm>
                  <a:prstGeom prst="ellipse">
                    <a:avLst/>
                  </a:prstGeom>
                  <a:solidFill>
                    <a:srgbClr val="FFFF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1586" name="グループ化 1585"/>
                  <p:cNvGrpSpPr/>
                  <p:nvPr/>
                </p:nvGrpSpPr>
                <p:grpSpPr>
                  <a:xfrm>
                    <a:off x="5953743" y="2628900"/>
                    <a:ext cx="115785" cy="224972"/>
                    <a:chOff x="5994400" y="2076450"/>
                    <a:chExt cx="336550" cy="673100"/>
                  </a:xfrm>
                </p:grpSpPr>
                <p:sp>
                  <p:nvSpPr>
                    <p:cNvPr id="1587" name="片側の 2 つの角を丸めた四角形 1586"/>
                    <p:cNvSpPr/>
                    <p:nvPr/>
                  </p:nvSpPr>
                  <p:spPr>
                    <a:xfrm>
                      <a:off x="5994400" y="2076450"/>
                      <a:ext cx="336550" cy="673100"/>
                    </a:xfrm>
                    <a:prstGeom prst="round2SameRect">
                      <a:avLst/>
                    </a:prstGeom>
                    <a:solidFill>
                      <a:srgbClr val="E7E6E6">
                        <a:lumMod val="25000"/>
                      </a:srgb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588" name="片側の 2 つの角を丸めた四角形 1587"/>
                    <p:cNvSpPr/>
                    <p:nvPr/>
                  </p:nvSpPr>
                  <p:spPr>
                    <a:xfrm>
                      <a:off x="6103609" y="2076450"/>
                      <a:ext cx="118133" cy="673100"/>
                    </a:xfrm>
                    <a:prstGeom prst="round2SameRect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</p:grpSp>
            <p:grpSp>
              <p:nvGrpSpPr>
                <p:cNvPr id="1581" name="グループ化 1580"/>
                <p:cNvGrpSpPr/>
                <p:nvPr/>
              </p:nvGrpSpPr>
              <p:grpSpPr>
                <a:xfrm>
                  <a:off x="6373045" y="3513631"/>
                  <a:ext cx="115785" cy="821872"/>
                  <a:chOff x="5994400" y="2076450"/>
                  <a:chExt cx="336550" cy="673100"/>
                </a:xfrm>
              </p:grpSpPr>
              <p:sp>
                <p:nvSpPr>
                  <p:cNvPr id="1583" name="片側の 2 つの角を丸めた四角形 1582"/>
                  <p:cNvSpPr/>
                  <p:nvPr/>
                </p:nvSpPr>
                <p:spPr>
                  <a:xfrm>
                    <a:off x="5994400" y="2076450"/>
                    <a:ext cx="336550" cy="673100"/>
                  </a:xfrm>
                  <a:prstGeom prst="round2SameRect">
                    <a:avLst/>
                  </a:prstGeom>
                  <a:solidFill>
                    <a:srgbClr val="E7E6E6">
                      <a:lumMod val="25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584" name="片側の 2 つの角を丸めた四角形 1583"/>
                  <p:cNvSpPr/>
                  <p:nvPr/>
                </p:nvSpPr>
                <p:spPr>
                  <a:xfrm>
                    <a:off x="6103609" y="2076450"/>
                    <a:ext cx="118133" cy="673100"/>
                  </a:xfrm>
                  <a:prstGeom prst="round2SameRect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1582" name="台形 1581"/>
                <p:cNvSpPr/>
                <p:nvPr/>
              </p:nvSpPr>
              <p:spPr>
                <a:xfrm rot="1800000">
                  <a:off x="5752655" y="2762849"/>
                  <a:ext cx="522514" cy="367405"/>
                </a:xfrm>
                <a:prstGeom prst="trapezoid">
                  <a:avLst>
                    <a:gd name="adj" fmla="val 44519"/>
                  </a:avLst>
                </a:pr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1569" name="正方形/長方形 1568"/>
              <p:cNvSpPr/>
              <p:nvPr/>
            </p:nvSpPr>
            <p:spPr>
              <a:xfrm>
                <a:off x="5709935" y="2140223"/>
                <a:ext cx="753429" cy="190500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570" name="正方形/長方形 1569"/>
              <p:cNvSpPr/>
              <p:nvPr/>
            </p:nvSpPr>
            <p:spPr>
              <a:xfrm>
                <a:off x="5798835" y="1949723"/>
                <a:ext cx="753429" cy="190500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571" name="正方形/長方形 1570"/>
              <p:cNvSpPr/>
              <p:nvPr/>
            </p:nvSpPr>
            <p:spPr>
              <a:xfrm rot="6607938">
                <a:off x="5302308" y="1845416"/>
                <a:ext cx="753429" cy="190500"/>
              </a:xfrm>
              <a:prstGeom prst="rect">
                <a:avLst/>
              </a:prstGeom>
              <a:solidFill>
                <a:srgbClr val="70AD47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572" name="正方形/長方形 1571"/>
              <p:cNvSpPr/>
              <p:nvPr/>
            </p:nvSpPr>
            <p:spPr>
              <a:xfrm>
                <a:off x="3481085" y="2140223"/>
                <a:ext cx="753429" cy="190500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573" name="正方形/長方形 1572"/>
              <p:cNvSpPr/>
              <p:nvPr/>
            </p:nvSpPr>
            <p:spPr>
              <a:xfrm>
                <a:off x="3569985" y="1949723"/>
                <a:ext cx="753429" cy="190500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574" name="正方形/長方形 1573"/>
              <p:cNvSpPr/>
              <p:nvPr/>
            </p:nvSpPr>
            <p:spPr>
              <a:xfrm>
                <a:off x="4360560" y="2272664"/>
                <a:ext cx="1023596" cy="67583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575" name="正方形/長方形 1574"/>
              <p:cNvSpPr/>
              <p:nvPr/>
            </p:nvSpPr>
            <p:spPr>
              <a:xfrm rot="5400000">
                <a:off x="5028391" y="1911675"/>
                <a:ext cx="753429" cy="109528"/>
              </a:xfrm>
              <a:prstGeom prst="rect">
                <a:avLst/>
              </a:pr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576" name="正方形/長方形 1575"/>
              <p:cNvSpPr/>
              <p:nvPr/>
            </p:nvSpPr>
            <p:spPr>
              <a:xfrm rot="5400000">
                <a:off x="4923616" y="1911676"/>
                <a:ext cx="753429" cy="109528"/>
              </a:xfrm>
              <a:prstGeom prst="rect">
                <a:avLst/>
              </a:prstGeom>
              <a:solidFill>
                <a:srgbClr val="70AD47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577" name="正方形/長方形 1576"/>
              <p:cNvSpPr/>
              <p:nvPr/>
            </p:nvSpPr>
            <p:spPr>
              <a:xfrm>
                <a:off x="3443669" y="1863529"/>
                <a:ext cx="726855" cy="86194"/>
              </a:xfrm>
              <a:prstGeom prst="rect">
                <a:avLst/>
              </a:prstGeom>
              <a:solidFill>
                <a:srgbClr val="70AD47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578" name="正方形/長方形 1577"/>
              <p:cNvSpPr/>
              <p:nvPr/>
            </p:nvSpPr>
            <p:spPr>
              <a:xfrm>
                <a:off x="3605594" y="1777804"/>
                <a:ext cx="726855" cy="86194"/>
              </a:xfrm>
              <a:prstGeom prst="rect">
                <a:avLst/>
              </a:prstGeom>
              <a:solidFill>
                <a:srgbClr val="00206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1638" name="グループ化 1637"/>
          <p:cNvGrpSpPr>
            <a:grpSpLocks noChangeAspect="1"/>
          </p:cNvGrpSpPr>
          <p:nvPr/>
        </p:nvGrpSpPr>
        <p:grpSpPr>
          <a:xfrm>
            <a:off x="318871" y="4825367"/>
            <a:ext cx="1873217" cy="1483953"/>
            <a:chOff x="-1182988" y="4371518"/>
            <a:chExt cx="2341521" cy="1854941"/>
          </a:xfrm>
        </p:grpSpPr>
        <p:grpSp>
          <p:nvGrpSpPr>
            <p:cNvPr id="1639" name="グループ化 1638"/>
            <p:cNvGrpSpPr/>
            <p:nvPr/>
          </p:nvGrpSpPr>
          <p:grpSpPr>
            <a:xfrm>
              <a:off x="-661377" y="4371518"/>
              <a:ext cx="1035769" cy="1297795"/>
              <a:chOff x="5992996" y="3017448"/>
              <a:chExt cx="1035769" cy="1297795"/>
            </a:xfrm>
          </p:grpSpPr>
          <p:sp>
            <p:nvSpPr>
              <p:cNvPr id="1666" name="円/楕円 539"/>
              <p:cNvSpPr/>
              <p:nvPr/>
            </p:nvSpPr>
            <p:spPr>
              <a:xfrm>
                <a:off x="6202834" y="3198408"/>
                <a:ext cx="614082" cy="777653"/>
              </a:xfrm>
              <a:prstGeom prst="ellipse">
                <a:avLst/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667" name="円/楕円 540"/>
              <p:cNvSpPr/>
              <p:nvPr/>
            </p:nvSpPr>
            <p:spPr>
              <a:xfrm>
                <a:off x="6336754" y="3185649"/>
                <a:ext cx="346242" cy="745902"/>
              </a:xfrm>
              <a:prstGeom prst="ellipse">
                <a:avLst/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668" name="フリーフォーム 1667"/>
              <p:cNvSpPr/>
              <p:nvPr/>
            </p:nvSpPr>
            <p:spPr>
              <a:xfrm>
                <a:off x="6179548" y="3017448"/>
                <a:ext cx="656620" cy="546108"/>
              </a:xfrm>
              <a:custGeom>
                <a:avLst/>
                <a:gdLst>
                  <a:gd name="connsiteX0" fmla="*/ 261635 w 656620"/>
                  <a:gd name="connsiteY0" fmla="*/ 0 h 546108"/>
                  <a:gd name="connsiteX1" fmla="*/ 314364 w 656620"/>
                  <a:gd name="connsiteY1" fmla="*/ 5548 h 546108"/>
                  <a:gd name="connsiteX2" fmla="*/ 328310 w 656620"/>
                  <a:gd name="connsiteY2" fmla="*/ 10066 h 546108"/>
                  <a:gd name="connsiteX3" fmla="*/ 342257 w 656620"/>
                  <a:gd name="connsiteY3" fmla="*/ 5548 h 546108"/>
                  <a:gd name="connsiteX4" fmla="*/ 394985 w 656620"/>
                  <a:gd name="connsiteY4" fmla="*/ 0 h 546108"/>
                  <a:gd name="connsiteX5" fmla="*/ 656620 w 656620"/>
                  <a:gd name="connsiteY5" fmla="*/ 273054 h 546108"/>
                  <a:gd name="connsiteX6" fmla="*/ 394985 w 656620"/>
                  <a:gd name="connsiteY6" fmla="*/ 546108 h 546108"/>
                  <a:gd name="connsiteX7" fmla="*/ 342257 w 656620"/>
                  <a:gd name="connsiteY7" fmla="*/ 540561 h 546108"/>
                  <a:gd name="connsiteX8" fmla="*/ 328310 w 656620"/>
                  <a:gd name="connsiteY8" fmla="*/ 536043 h 546108"/>
                  <a:gd name="connsiteX9" fmla="*/ 314364 w 656620"/>
                  <a:gd name="connsiteY9" fmla="*/ 540561 h 546108"/>
                  <a:gd name="connsiteX10" fmla="*/ 261635 w 656620"/>
                  <a:gd name="connsiteY10" fmla="*/ 546108 h 546108"/>
                  <a:gd name="connsiteX11" fmla="*/ 0 w 656620"/>
                  <a:gd name="connsiteY11" fmla="*/ 273054 h 546108"/>
                  <a:gd name="connsiteX12" fmla="*/ 261635 w 656620"/>
                  <a:gd name="connsiteY12" fmla="*/ 0 h 5461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656620" h="546108">
                    <a:moveTo>
                      <a:pt x="261635" y="0"/>
                    </a:moveTo>
                    <a:cubicBezTo>
                      <a:pt x="279697" y="0"/>
                      <a:pt x="297332" y="1910"/>
                      <a:pt x="314364" y="5548"/>
                    </a:cubicBezTo>
                    <a:lnTo>
                      <a:pt x="328310" y="10066"/>
                    </a:lnTo>
                    <a:lnTo>
                      <a:pt x="342257" y="5548"/>
                    </a:lnTo>
                    <a:cubicBezTo>
                      <a:pt x="359288" y="1910"/>
                      <a:pt x="376923" y="0"/>
                      <a:pt x="394985" y="0"/>
                    </a:cubicBezTo>
                    <a:cubicBezTo>
                      <a:pt x="539482" y="0"/>
                      <a:pt x="656620" y="122250"/>
                      <a:pt x="656620" y="273054"/>
                    </a:cubicBezTo>
                    <a:cubicBezTo>
                      <a:pt x="656620" y="423858"/>
                      <a:pt x="539482" y="546108"/>
                      <a:pt x="394985" y="546108"/>
                    </a:cubicBezTo>
                    <a:cubicBezTo>
                      <a:pt x="376923" y="546108"/>
                      <a:pt x="359288" y="544198"/>
                      <a:pt x="342257" y="540561"/>
                    </a:cubicBezTo>
                    <a:lnTo>
                      <a:pt x="328310" y="536043"/>
                    </a:lnTo>
                    <a:lnTo>
                      <a:pt x="314364" y="540561"/>
                    </a:lnTo>
                    <a:cubicBezTo>
                      <a:pt x="297332" y="544198"/>
                      <a:pt x="279697" y="546108"/>
                      <a:pt x="261635" y="546108"/>
                    </a:cubicBezTo>
                    <a:cubicBezTo>
                      <a:pt x="117138" y="546108"/>
                      <a:pt x="0" y="423858"/>
                      <a:pt x="0" y="273054"/>
                    </a:cubicBezTo>
                    <a:cubicBezTo>
                      <a:pt x="0" y="122250"/>
                      <a:pt x="117138" y="0"/>
                      <a:pt x="261635" y="0"/>
                    </a:cubicBez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669" name="片側の 2 つの角を丸めた四角形 1668"/>
              <p:cNvSpPr/>
              <p:nvPr/>
            </p:nvSpPr>
            <p:spPr>
              <a:xfrm rot="10800000">
                <a:off x="6439886" y="3618768"/>
                <a:ext cx="139982" cy="24436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670" name="円/楕円 544"/>
              <p:cNvSpPr/>
              <p:nvPr/>
            </p:nvSpPr>
            <p:spPr>
              <a:xfrm rot="20700000">
                <a:off x="6150075" y="3335095"/>
                <a:ext cx="174935" cy="214313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671" name="円/楕円 545"/>
              <p:cNvSpPr/>
              <p:nvPr/>
            </p:nvSpPr>
            <p:spPr>
              <a:xfrm rot="900000" flipH="1">
                <a:off x="6694743" y="3335096"/>
                <a:ext cx="174935" cy="214313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672" name="円/楕円 546"/>
              <p:cNvSpPr/>
              <p:nvPr/>
            </p:nvSpPr>
            <p:spPr>
              <a:xfrm>
                <a:off x="6233569" y="3094409"/>
                <a:ext cx="552614" cy="633231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673" name="月 1672"/>
              <p:cNvSpPr/>
              <p:nvPr/>
            </p:nvSpPr>
            <p:spPr>
              <a:xfrm>
                <a:off x="6215740" y="3163483"/>
                <a:ext cx="80658" cy="572828"/>
              </a:xfrm>
              <a:prstGeom prst="moon">
                <a:avLst>
                  <a:gd name="adj" fmla="val 57905"/>
                </a:avLst>
              </a:pr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674" name="月 1673"/>
              <p:cNvSpPr/>
              <p:nvPr/>
            </p:nvSpPr>
            <p:spPr>
              <a:xfrm flipH="1">
                <a:off x="6724504" y="3163483"/>
                <a:ext cx="80658" cy="572828"/>
              </a:xfrm>
              <a:prstGeom prst="moon">
                <a:avLst>
                  <a:gd name="adj" fmla="val 57905"/>
                </a:avLst>
              </a:pr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675" name="月 1674"/>
              <p:cNvSpPr/>
              <p:nvPr/>
            </p:nvSpPr>
            <p:spPr>
              <a:xfrm rot="1800000">
                <a:off x="6224597" y="3034774"/>
                <a:ext cx="128812" cy="409509"/>
              </a:xfrm>
              <a:prstGeom prst="moon">
                <a:avLst>
                  <a:gd name="adj" fmla="val 51501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676" name="月 1675"/>
              <p:cNvSpPr/>
              <p:nvPr/>
            </p:nvSpPr>
            <p:spPr>
              <a:xfrm rot="19800000" flipH="1">
                <a:off x="6668840" y="3034774"/>
                <a:ext cx="128812" cy="409509"/>
              </a:xfrm>
              <a:prstGeom prst="moon">
                <a:avLst>
                  <a:gd name="adj" fmla="val 51501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677" name="月 1676"/>
              <p:cNvSpPr/>
              <p:nvPr/>
            </p:nvSpPr>
            <p:spPr>
              <a:xfrm rot="1800000">
                <a:off x="6301626" y="3038519"/>
                <a:ext cx="102413" cy="343879"/>
              </a:xfrm>
              <a:prstGeom prst="moon">
                <a:avLst>
                  <a:gd name="adj" fmla="val 68666"/>
                </a:avLst>
              </a:pr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678" name="月 1677"/>
              <p:cNvSpPr/>
              <p:nvPr/>
            </p:nvSpPr>
            <p:spPr>
              <a:xfrm rot="19800000" flipH="1">
                <a:off x="6613858" y="3038517"/>
                <a:ext cx="102413" cy="343879"/>
              </a:xfrm>
              <a:prstGeom prst="moon">
                <a:avLst>
                  <a:gd name="adj" fmla="val 68666"/>
                </a:avLst>
              </a:pr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679" name="月 1678"/>
              <p:cNvSpPr/>
              <p:nvPr/>
            </p:nvSpPr>
            <p:spPr>
              <a:xfrm rot="1800000">
                <a:off x="6368834" y="3047527"/>
                <a:ext cx="85804" cy="255580"/>
              </a:xfrm>
              <a:prstGeom prst="moon">
                <a:avLst>
                  <a:gd name="adj" fmla="val 68666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680" name="月 1679"/>
              <p:cNvSpPr/>
              <p:nvPr/>
            </p:nvSpPr>
            <p:spPr>
              <a:xfrm rot="19800000" flipH="1">
                <a:off x="6565996" y="3047529"/>
                <a:ext cx="85804" cy="255580"/>
              </a:xfrm>
              <a:prstGeom prst="moon">
                <a:avLst>
                  <a:gd name="adj" fmla="val 68666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681" name="月 1680"/>
              <p:cNvSpPr/>
              <p:nvPr/>
            </p:nvSpPr>
            <p:spPr>
              <a:xfrm rot="5400000">
                <a:off x="6352922" y="3162818"/>
                <a:ext cx="60416" cy="204442"/>
              </a:xfrm>
              <a:prstGeom prst="moon">
                <a:avLst/>
              </a:prstGeom>
              <a:solidFill>
                <a:srgbClr val="CC66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682" name="円/楕円 609"/>
              <p:cNvSpPr/>
              <p:nvPr/>
            </p:nvSpPr>
            <p:spPr>
              <a:xfrm>
                <a:off x="6308072" y="3335310"/>
                <a:ext cx="150117" cy="127019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683" name="月 1682"/>
              <p:cNvSpPr/>
              <p:nvPr/>
            </p:nvSpPr>
            <p:spPr>
              <a:xfrm rot="5400000">
                <a:off x="6357750" y="3279870"/>
                <a:ext cx="50761" cy="146551"/>
              </a:xfrm>
              <a:prstGeom prst="moon">
                <a:avLst/>
              </a:prstGeom>
              <a:solidFill>
                <a:srgbClr val="00B0F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684" name="円/楕円 612"/>
              <p:cNvSpPr/>
              <p:nvPr/>
            </p:nvSpPr>
            <p:spPr>
              <a:xfrm>
                <a:off x="6338059" y="3370125"/>
                <a:ext cx="90142" cy="85658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685" name="円/楕円 616"/>
              <p:cNvSpPr/>
              <p:nvPr/>
            </p:nvSpPr>
            <p:spPr>
              <a:xfrm>
                <a:off x="6359074" y="3389357"/>
                <a:ext cx="48113" cy="45719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686" name="月 1685"/>
              <p:cNvSpPr/>
              <p:nvPr/>
            </p:nvSpPr>
            <p:spPr>
              <a:xfrm rot="5400000">
                <a:off x="6626766" y="3162818"/>
                <a:ext cx="60416" cy="204442"/>
              </a:xfrm>
              <a:prstGeom prst="moon">
                <a:avLst/>
              </a:prstGeom>
              <a:solidFill>
                <a:srgbClr val="CC66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687" name="円/楕円 619"/>
              <p:cNvSpPr/>
              <p:nvPr/>
            </p:nvSpPr>
            <p:spPr>
              <a:xfrm>
                <a:off x="6581916" y="3335310"/>
                <a:ext cx="150117" cy="127019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688" name="月 1687"/>
              <p:cNvSpPr/>
              <p:nvPr/>
            </p:nvSpPr>
            <p:spPr>
              <a:xfrm rot="5400000">
                <a:off x="6631594" y="3279870"/>
                <a:ext cx="50761" cy="146551"/>
              </a:xfrm>
              <a:prstGeom prst="moon">
                <a:avLst/>
              </a:prstGeom>
              <a:solidFill>
                <a:srgbClr val="00B0F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689" name="円/楕円 631"/>
              <p:cNvSpPr/>
              <p:nvPr/>
            </p:nvSpPr>
            <p:spPr>
              <a:xfrm>
                <a:off x="6611903" y="3370125"/>
                <a:ext cx="90142" cy="85658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690" name="円/楕円 641"/>
              <p:cNvSpPr/>
              <p:nvPr/>
            </p:nvSpPr>
            <p:spPr>
              <a:xfrm>
                <a:off x="6632917" y="3389357"/>
                <a:ext cx="48113" cy="45719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691" name="円/楕円 632"/>
              <p:cNvSpPr/>
              <p:nvPr/>
            </p:nvSpPr>
            <p:spPr>
              <a:xfrm>
                <a:off x="6467592" y="3529609"/>
                <a:ext cx="84568" cy="27721"/>
              </a:xfrm>
              <a:custGeom>
                <a:avLst/>
                <a:gdLst>
                  <a:gd name="connsiteX0" fmla="*/ 0 w 84568"/>
                  <a:gd name="connsiteY0" fmla="*/ 22860 h 45719"/>
                  <a:gd name="connsiteX1" fmla="*/ 42284 w 84568"/>
                  <a:gd name="connsiteY1" fmla="*/ 0 h 45719"/>
                  <a:gd name="connsiteX2" fmla="*/ 84568 w 84568"/>
                  <a:gd name="connsiteY2" fmla="*/ 22860 h 45719"/>
                  <a:gd name="connsiteX3" fmla="*/ 42284 w 84568"/>
                  <a:gd name="connsiteY3" fmla="*/ 45720 h 45719"/>
                  <a:gd name="connsiteX4" fmla="*/ 0 w 84568"/>
                  <a:gd name="connsiteY4" fmla="*/ 22860 h 45719"/>
                  <a:gd name="connsiteX0" fmla="*/ 0 w 84568"/>
                  <a:gd name="connsiteY0" fmla="*/ 22860 h 45720"/>
                  <a:gd name="connsiteX1" fmla="*/ 42284 w 84568"/>
                  <a:gd name="connsiteY1" fmla="*/ 0 h 45720"/>
                  <a:gd name="connsiteX2" fmla="*/ 84568 w 84568"/>
                  <a:gd name="connsiteY2" fmla="*/ 22860 h 45720"/>
                  <a:gd name="connsiteX3" fmla="*/ 42284 w 84568"/>
                  <a:gd name="connsiteY3" fmla="*/ 45720 h 45720"/>
                  <a:gd name="connsiteX4" fmla="*/ 0 w 84568"/>
                  <a:gd name="connsiteY4" fmla="*/ 22860 h 45720"/>
                  <a:gd name="connsiteX0" fmla="*/ 0 w 84568"/>
                  <a:gd name="connsiteY0" fmla="*/ 22860 h 45720"/>
                  <a:gd name="connsiteX1" fmla="*/ 42284 w 84568"/>
                  <a:gd name="connsiteY1" fmla="*/ 0 h 45720"/>
                  <a:gd name="connsiteX2" fmla="*/ 84568 w 84568"/>
                  <a:gd name="connsiteY2" fmla="*/ 22860 h 45720"/>
                  <a:gd name="connsiteX3" fmla="*/ 42284 w 84568"/>
                  <a:gd name="connsiteY3" fmla="*/ 45720 h 45720"/>
                  <a:gd name="connsiteX4" fmla="*/ 0 w 84568"/>
                  <a:gd name="connsiteY4" fmla="*/ 22860 h 45720"/>
                  <a:gd name="connsiteX0" fmla="*/ 0 w 84568"/>
                  <a:gd name="connsiteY0" fmla="*/ 4861 h 27721"/>
                  <a:gd name="connsiteX1" fmla="*/ 42284 w 84568"/>
                  <a:gd name="connsiteY1" fmla="*/ 8195 h 27721"/>
                  <a:gd name="connsiteX2" fmla="*/ 84568 w 84568"/>
                  <a:gd name="connsiteY2" fmla="*/ 4861 h 27721"/>
                  <a:gd name="connsiteX3" fmla="*/ 42284 w 84568"/>
                  <a:gd name="connsiteY3" fmla="*/ 27721 h 27721"/>
                  <a:gd name="connsiteX4" fmla="*/ 0 w 84568"/>
                  <a:gd name="connsiteY4" fmla="*/ 4861 h 277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4568" h="27721">
                    <a:moveTo>
                      <a:pt x="0" y="4861"/>
                    </a:moveTo>
                    <a:cubicBezTo>
                      <a:pt x="0" y="-7764"/>
                      <a:pt x="18931" y="8195"/>
                      <a:pt x="42284" y="8195"/>
                    </a:cubicBezTo>
                    <a:cubicBezTo>
                      <a:pt x="65637" y="8195"/>
                      <a:pt x="84568" y="-7764"/>
                      <a:pt x="84568" y="4861"/>
                    </a:cubicBezTo>
                    <a:cubicBezTo>
                      <a:pt x="84568" y="17486"/>
                      <a:pt x="65637" y="27721"/>
                      <a:pt x="42284" y="27721"/>
                    </a:cubicBezTo>
                    <a:cubicBezTo>
                      <a:pt x="18931" y="27721"/>
                      <a:pt x="0" y="17486"/>
                      <a:pt x="0" y="4861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692" name="片側の 2 つの角を丸めた四角形 1691"/>
              <p:cNvSpPr/>
              <p:nvPr/>
            </p:nvSpPr>
            <p:spPr>
              <a:xfrm>
                <a:off x="6230227" y="3772799"/>
                <a:ext cx="562934" cy="502092"/>
              </a:xfrm>
              <a:prstGeom prst="round2SameRect">
                <a:avLst>
                  <a:gd name="adj1" fmla="val 41975"/>
                  <a:gd name="adj2" fmla="val 0"/>
                </a:avLst>
              </a:prstGeom>
              <a:solidFill>
                <a:srgbClr val="FFCCCC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693" name="フリーフォーム 1692"/>
              <p:cNvSpPr/>
              <p:nvPr/>
            </p:nvSpPr>
            <p:spPr>
              <a:xfrm>
                <a:off x="6209261" y="3789040"/>
                <a:ext cx="604867" cy="526203"/>
              </a:xfrm>
              <a:custGeom>
                <a:avLst/>
                <a:gdLst>
                  <a:gd name="connsiteX0" fmla="*/ 141626 w 604867"/>
                  <a:gd name="connsiteY0" fmla="*/ 0 h 526203"/>
                  <a:gd name="connsiteX1" fmla="*/ 302434 w 604867"/>
                  <a:gd name="connsiteY1" fmla="*/ 456550 h 526203"/>
                  <a:gd name="connsiteX2" fmla="*/ 463242 w 604867"/>
                  <a:gd name="connsiteY2" fmla="*/ 1 h 526203"/>
                  <a:gd name="connsiteX3" fmla="*/ 476513 w 604867"/>
                  <a:gd name="connsiteY3" fmla="*/ 4120 h 526203"/>
                  <a:gd name="connsiteX4" fmla="*/ 604867 w 604867"/>
                  <a:gd name="connsiteY4" fmla="*/ 197761 h 526203"/>
                  <a:gd name="connsiteX5" fmla="*/ 604867 w 604867"/>
                  <a:gd name="connsiteY5" fmla="*/ 526203 h 526203"/>
                  <a:gd name="connsiteX6" fmla="*/ 0 w 604867"/>
                  <a:gd name="connsiteY6" fmla="*/ 526203 h 526203"/>
                  <a:gd name="connsiteX7" fmla="*/ 0 w 604867"/>
                  <a:gd name="connsiteY7" fmla="*/ 197761 h 526203"/>
                  <a:gd name="connsiteX8" fmla="*/ 128354 w 604867"/>
                  <a:gd name="connsiteY8" fmla="*/ 4120 h 5262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04867" h="526203">
                    <a:moveTo>
                      <a:pt x="141626" y="0"/>
                    </a:moveTo>
                    <a:lnTo>
                      <a:pt x="302434" y="456550"/>
                    </a:lnTo>
                    <a:lnTo>
                      <a:pt x="463242" y="1"/>
                    </a:lnTo>
                    <a:lnTo>
                      <a:pt x="476513" y="4120"/>
                    </a:lnTo>
                    <a:cubicBezTo>
                      <a:pt x="551942" y="36024"/>
                      <a:pt x="604867" y="110712"/>
                      <a:pt x="604867" y="197761"/>
                    </a:cubicBezTo>
                    <a:lnTo>
                      <a:pt x="604867" y="526203"/>
                    </a:lnTo>
                    <a:lnTo>
                      <a:pt x="0" y="526203"/>
                    </a:lnTo>
                    <a:lnTo>
                      <a:pt x="0" y="197761"/>
                    </a:lnTo>
                    <a:cubicBezTo>
                      <a:pt x="0" y="110712"/>
                      <a:pt x="52926" y="36024"/>
                      <a:pt x="128354" y="4120"/>
                    </a:cubicBezTo>
                    <a:close/>
                  </a:path>
                </a:pathLst>
              </a:custGeom>
              <a:solidFill>
                <a:srgbClr val="FF33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694" name="直角三角形 1693"/>
              <p:cNvSpPr/>
              <p:nvPr/>
            </p:nvSpPr>
            <p:spPr>
              <a:xfrm rot="5400000">
                <a:off x="6346055" y="3780296"/>
                <a:ext cx="166542" cy="149231"/>
              </a:xfrm>
              <a:prstGeom prst="rtTriangle">
                <a:avLst/>
              </a:prstGeom>
              <a:solidFill>
                <a:srgbClr val="FFCCCC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695" name="直角三角形 1694"/>
              <p:cNvSpPr/>
              <p:nvPr/>
            </p:nvSpPr>
            <p:spPr>
              <a:xfrm rot="16200000" flipH="1">
                <a:off x="6510792" y="3780296"/>
                <a:ext cx="166542" cy="149231"/>
              </a:xfrm>
              <a:prstGeom prst="rtTriangle">
                <a:avLst/>
              </a:prstGeom>
              <a:solidFill>
                <a:srgbClr val="FFCCCC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696" name="円/楕円 1695"/>
              <p:cNvSpPr/>
              <p:nvPr/>
            </p:nvSpPr>
            <p:spPr>
              <a:xfrm>
                <a:off x="6363749" y="3606327"/>
                <a:ext cx="295889" cy="45719"/>
              </a:xfrm>
              <a:prstGeom prst="ellipse">
                <a:avLst/>
              </a:pr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697" name="グループ化 1696"/>
              <p:cNvGrpSpPr/>
              <p:nvPr/>
            </p:nvGrpSpPr>
            <p:grpSpPr>
              <a:xfrm>
                <a:off x="5992996" y="3127523"/>
                <a:ext cx="1035769" cy="714814"/>
                <a:chOff x="970561" y="3805585"/>
                <a:chExt cx="2210158" cy="1525295"/>
              </a:xfrm>
            </p:grpSpPr>
            <p:grpSp>
              <p:nvGrpSpPr>
                <p:cNvPr id="1698" name="グループ化 1697"/>
                <p:cNvGrpSpPr/>
                <p:nvPr/>
              </p:nvGrpSpPr>
              <p:grpSpPr>
                <a:xfrm>
                  <a:off x="970561" y="3805585"/>
                  <a:ext cx="1040142" cy="1523861"/>
                  <a:chOff x="970561" y="3805585"/>
                  <a:chExt cx="1040142" cy="1523861"/>
                </a:xfrm>
              </p:grpSpPr>
              <p:sp>
                <p:nvSpPr>
                  <p:cNvPr id="1703" name="フリーフォーム 1702"/>
                  <p:cNvSpPr/>
                  <p:nvPr/>
                </p:nvSpPr>
                <p:spPr>
                  <a:xfrm rot="18310289">
                    <a:off x="1540121" y="3878121"/>
                    <a:ext cx="543117" cy="398046"/>
                  </a:xfrm>
                  <a:custGeom>
                    <a:avLst/>
                    <a:gdLst>
                      <a:gd name="connsiteX0" fmla="*/ 0 w 543116"/>
                      <a:gd name="connsiteY0" fmla="*/ 141610 h 398045"/>
                      <a:gd name="connsiteX1" fmla="*/ 0 w 543116"/>
                      <a:gd name="connsiteY1" fmla="*/ 141611 h 398045"/>
                      <a:gd name="connsiteX2" fmla="*/ 0 w 543116"/>
                      <a:gd name="connsiteY2" fmla="*/ 141611 h 398045"/>
                      <a:gd name="connsiteX3" fmla="*/ 479443 w 543116"/>
                      <a:gd name="connsiteY3" fmla="*/ 106882 h 398045"/>
                      <a:gd name="connsiteX4" fmla="*/ 489259 w 543116"/>
                      <a:gd name="connsiteY4" fmla="*/ 121664 h 398045"/>
                      <a:gd name="connsiteX5" fmla="*/ 489524 w 543116"/>
                      <a:gd name="connsiteY5" fmla="*/ 123025 h 398045"/>
                      <a:gd name="connsiteX6" fmla="*/ 534955 w 543116"/>
                      <a:gd name="connsiteY6" fmla="*/ 187495 h 398045"/>
                      <a:gd name="connsiteX7" fmla="*/ 524168 w 543116"/>
                      <a:gd name="connsiteY7" fmla="*/ 249762 h 398045"/>
                      <a:gd name="connsiteX8" fmla="*/ 461902 w 543116"/>
                      <a:gd name="connsiteY8" fmla="*/ 238975 h 398045"/>
                      <a:gd name="connsiteX9" fmla="*/ 413142 w 543116"/>
                      <a:gd name="connsiteY9" fmla="*/ 169780 h 398045"/>
                      <a:gd name="connsiteX10" fmla="*/ 354162 w 543116"/>
                      <a:gd name="connsiteY10" fmla="*/ 159562 h 398045"/>
                      <a:gd name="connsiteX11" fmla="*/ 351769 w 543116"/>
                      <a:gd name="connsiteY11" fmla="*/ 163911 h 398045"/>
                      <a:gd name="connsiteX12" fmla="*/ 391714 w 543116"/>
                      <a:gd name="connsiteY12" fmla="*/ 182392 h 398045"/>
                      <a:gd name="connsiteX13" fmla="*/ 396222 w 543116"/>
                      <a:gd name="connsiteY13" fmla="*/ 187282 h 398045"/>
                      <a:gd name="connsiteX14" fmla="*/ 399922 w 543116"/>
                      <a:gd name="connsiteY14" fmla="*/ 187433 h 398045"/>
                      <a:gd name="connsiteX15" fmla="*/ 420296 w 543116"/>
                      <a:gd name="connsiteY15" fmla="*/ 209533 h 398045"/>
                      <a:gd name="connsiteX16" fmla="*/ 451011 w 543116"/>
                      <a:gd name="connsiteY16" fmla="*/ 293142 h 398045"/>
                      <a:gd name="connsiteX17" fmla="*/ 427689 w 543116"/>
                      <a:gd name="connsiteY17" fmla="*/ 343550 h 398045"/>
                      <a:gd name="connsiteX18" fmla="*/ 377281 w 543116"/>
                      <a:gd name="connsiteY18" fmla="*/ 320228 h 398045"/>
                      <a:gd name="connsiteX19" fmla="*/ 351626 w 543116"/>
                      <a:gd name="connsiteY19" fmla="*/ 250392 h 398045"/>
                      <a:gd name="connsiteX20" fmla="*/ 298036 w 543116"/>
                      <a:gd name="connsiteY20" fmla="*/ 225598 h 398045"/>
                      <a:gd name="connsiteX21" fmla="*/ 324136 w 543116"/>
                      <a:gd name="connsiteY21" fmla="*/ 247365 h 398045"/>
                      <a:gd name="connsiteX22" fmla="*/ 326954 w 543116"/>
                      <a:gd name="connsiteY22" fmla="*/ 252739 h 398045"/>
                      <a:gd name="connsiteX23" fmla="*/ 330180 w 543116"/>
                      <a:gd name="connsiteY23" fmla="*/ 253746 h 398045"/>
                      <a:gd name="connsiteX24" fmla="*/ 342917 w 543116"/>
                      <a:gd name="connsiteY24" fmla="*/ 278036 h 398045"/>
                      <a:gd name="connsiteX25" fmla="*/ 350242 w 543116"/>
                      <a:gd name="connsiteY25" fmla="*/ 358978 h 398045"/>
                      <a:gd name="connsiteX26" fmla="*/ 317783 w 543116"/>
                      <a:gd name="connsiteY26" fmla="*/ 397897 h 398045"/>
                      <a:gd name="connsiteX27" fmla="*/ 278864 w 543116"/>
                      <a:gd name="connsiteY27" fmla="*/ 365438 h 398045"/>
                      <a:gd name="connsiteX28" fmla="*/ 272746 w 543116"/>
                      <a:gd name="connsiteY28" fmla="*/ 297830 h 398045"/>
                      <a:gd name="connsiteX29" fmla="*/ 207078 w 543116"/>
                      <a:gd name="connsiteY29" fmla="*/ 243062 h 398045"/>
                      <a:gd name="connsiteX30" fmla="*/ 130006 w 543116"/>
                      <a:gd name="connsiteY30" fmla="*/ 250037 h 398045"/>
                      <a:gd name="connsiteX31" fmla="*/ 13568 w 543116"/>
                      <a:gd name="connsiteY31" fmla="*/ 187167 h 398045"/>
                      <a:gd name="connsiteX32" fmla="*/ 0 w 543116"/>
                      <a:gd name="connsiteY32" fmla="*/ 141611 h 398045"/>
                      <a:gd name="connsiteX33" fmla="*/ 5169 w 543116"/>
                      <a:gd name="connsiteY33" fmla="*/ 94359 h 398045"/>
                      <a:gd name="connsiteX34" fmla="*/ 108427 w 543116"/>
                      <a:gd name="connsiteY34" fmla="*/ 11605 h 398045"/>
                      <a:gd name="connsiteX35" fmla="*/ 231189 w 543116"/>
                      <a:gd name="connsiteY35" fmla="*/ 494 h 398045"/>
                      <a:gd name="connsiteX36" fmla="*/ 278442 w 543116"/>
                      <a:gd name="connsiteY36" fmla="*/ 5663 h 398045"/>
                      <a:gd name="connsiteX37" fmla="*/ 306049 w 543116"/>
                      <a:gd name="connsiteY37" fmla="*/ 20851 h 398045"/>
                      <a:gd name="connsiteX38" fmla="*/ 365302 w 543116"/>
                      <a:gd name="connsiteY38" fmla="*/ 20851 h 398045"/>
                      <a:gd name="connsiteX39" fmla="*/ 372292 w 543116"/>
                      <a:gd name="connsiteY39" fmla="*/ 23747 h 398045"/>
                      <a:gd name="connsiteX40" fmla="*/ 376186 w 543116"/>
                      <a:gd name="connsiteY40" fmla="*/ 22134 h 398045"/>
                      <a:gd name="connsiteX41" fmla="*/ 407783 w 543116"/>
                      <a:gd name="connsiteY41" fmla="*/ 35222 h 39804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</a:cxnLst>
                    <a:rect l="l" t="t" r="r" b="b"/>
                    <a:pathLst>
                      <a:path w="543116" h="398045">
                        <a:moveTo>
                          <a:pt x="0" y="141610"/>
                        </a:moveTo>
                        <a:lnTo>
                          <a:pt x="0" y="141611"/>
                        </a:lnTo>
                        <a:lnTo>
                          <a:pt x="0" y="141611"/>
                        </a:lnTo>
                        <a:close/>
                        <a:moveTo>
                          <a:pt x="479443" y="106882"/>
                        </a:moveTo>
                        <a:cubicBezTo>
                          <a:pt x="483806" y="111245"/>
                          <a:pt x="487078" y="116285"/>
                          <a:pt x="489259" y="121664"/>
                        </a:cubicBezTo>
                        <a:lnTo>
                          <a:pt x="489524" y="123025"/>
                        </a:lnTo>
                        <a:lnTo>
                          <a:pt x="534955" y="187495"/>
                        </a:lnTo>
                        <a:cubicBezTo>
                          <a:pt x="549170" y="207668"/>
                          <a:pt x="544341" y="235547"/>
                          <a:pt x="524168" y="249762"/>
                        </a:cubicBezTo>
                        <a:cubicBezTo>
                          <a:pt x="503995" y="263977"/>
                          <a:pt x="476117" y="259147"/>
                          <a:pt x="461902" y="238975"/>
                        </a:cubicBezTo>
                        <a:lnTo>
                          <a:pt x="413142" y="169780"/>
                        </a:lnTo>
                        <a:lnTo>
                          <a:pt x="354162" y="159562"/>
                        </a:lnTo>
                        <a:lnTo>
                          <a:pt x="351769" y="163911"/>
                        </a:lnTo>
                        <a:lnTo>
                          <a:pt x="391714" y="182392"/>
                        </a:lnTo>
                        <a:lnTo>
                          <a:pt x="396222" y="187282"/>
                        </a:lnTo>
                        <a:lnTo>
                          <a:pt x="399922" y="187433"/>
                        </a:lnTo>
                        <a:cubicBezTo>
                          <a:pt x="409044" y="191653"/>
                          <a:pt x="416556" y="199353"/>
                          <a:pt x="420296" y="209533"/>
                        </a:cubicBezTo>
                        <a:lnTo>
                          <a:pt x="451011" y="293142"/>
                        </a:lnTo>
                        <a:cubicBezTo>
                          <a:pt x="458490" y="313501"/>
                          <a:pt x="448049" y="336071"/>
                          <a:pt x="427689" y="343550"/>
                        </a:cubicBezTo>
                        <a:cubicBezTo>
                          <a:pt x="407329" y="351029"/>
                          <a:pt x="384761" y="340587"/>
                          <a:pt x="377281" y="320228"/>
                        </a:cubicBezTo>
                        <a:lnTo>
                          <a:pt x="351626" y="250392"/>
                        </a:lnTo>
                        <a:lnTo>
                          <a:pt x="298036" y="225598"/>
                        </a:lnTo>
                        <a:lnTo>
                          <a:pt x="324136" y="247365"/>
                        </a:lnTo>
                        <a:lnTo>
                          <a:pt x="326954" y="252739"/>
                        </a:lnTo>
                        <a:lnTo>
                          <a:pt x="330180" y="253746"/>
                        </a:lnTo>
                        <a:cubicBezTo>
                          <a:pt x="337223" y="259620"/>
                          <a:pt x="342025" y="268180"/>
                          <a:pt x="342917" y="278036"/>
                        </a:cubicBezTo>
                        <a:lnTo>
                          <a:pt x="350242" y="358978"/>
                        </a:lnTo>
                        <a:cubicBezTo>
                          <a:pt x="352026" y="378688"/>
                          <a:pt x="337494" y="396114"/>
                          <a:pt x="317783" y="397897"/>
                        </a:cubicBezTo>
                        <a:cubicBezTo>
                          <a:pt x="298073" y="399681"/>
                          <a:pt x="280648" y="385148"/>
                          <a:pt x="278864" y="365438"/>
                        </a:cubicBezTo>
                        <a:lnTo>
                          <a:pt x="272746" y="297830"/>
                        </a:lnTo>
                        <a:lnTo>
                          <a:pt x="207078" y="243062"/>
                        </a:lnTo>
                        <a:lnTo>
                          <a:pt x="130006" y="250037"/>
                        </a:lnTo>
                        <a:cubicBezTo>
                          <a:pt x="80625" y="254506"/>
                          <a:pt x="35539" y="228318"/>
                          <a:pt x="13568" y="187167"/>
                        </a:cubicBezTo>
                        <a:lnTo>
                          <a:pt x="0" y="141611"/>
                        </a:lnTo>
                        <a:lnTo>
                          <a:pt x="5169" y="94359"/>
                        </a:lnTo>
                        <a:cubicBezTo>
                          <a:pt x="19394" y="49932"/>
                          <a:pt x="59045" y="16074"/>
                          <a:pt x="108427" y="11605"/>
                        </a:cubicBezTo>
                        <a:lnTo>
                          <a:pt x="231189" y="494"/>
                        </a:lnTo>
                        <a:cubicBezTo>
                          <a:pt x="247649" y="-996"/>
                          <a:pt x="263633" y="921"/>
                          <a:pt x="278442" y="5663"/>
                        </a:cubicBezTo>
                        <a:lnTo>
                          <a:pt x="306049" y="20851"/>
                        </a:lnTo>
                        <a:lnTo>
                          <a:pt x="365302" y="20851"/>
                        </a:lnTo>
                        <a:lnTo>
                          <a:pt x="372292" y="23747"/>
                        </a:lnTo>
                        <a:lnTo>
                          <a:pt x="376186" y="22134"/>
                        </a:lnTo>
                        <a:cubicBezTo>
                          <a:pt x="387622" y="22134"/>
                          <a:pt x="399057" y="26497"/>
                          <a:pt x="407783" y="35222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704" name="台形 1703"/>
                  <p:cNvSpPr/>
                  <p:nvPr/>
                </p:nvSpPr>
                <p:spPr>
                  <a:xfrm rot="2700000">
                    <a:off x="1466562" y="4131881"/>
                    <a:ext cx="314361" cy="179964"/>
                  </a:xfrm>
                  <a:prstGeom prst="trapezoid">
                    <a:avLst>
                      <a:gd name="adj" fmla="val 11241"/>
                    </a:avLst>
                  </a:prstGeom>
                  <a:solidFill>
                    <a:srgbClr val="FF33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705" name="フリーフォーム 1704"/>
                  <p:cNvSpPr/>
                  <p:nvPr/>
                </p:nvSpPr>
                <p:spPr>
                  <a:xfrm rot="13500000">
                    <a:off x="971705" y="4355325"/>
                    <a:ext cx="972977" cy="975265"/>
                  </a:xfrm>
                  <a:custGeom>
                    <a:avLst/>
                    <a:gdLst>
                      <a:gd name="connsiteX0" fmla="*/ 1199901 w 1199901"/>
                      <a:gd name="connsiteY0" fmla="*/ 972391 h 972391"/>
                      <a:gd name="connsiteX1" fmla="*/ 876051 w 1199901"/>
                      <a:gd name="connsiteY1" fmla="*/ 972391 h 972391"/>
                      <a:gd name="connsiteX2" fmla="*/ 876051 w 1199901"/>
                      <a:gd name="connsiteY2" fmla="*/ 330200 h 972391"/>
                      <a:gd name="connsiteX3" fmla="*/ 165100 w 1199901"/>
                      <a:gd name="connsiteY3" fmla="*/ 330200 h 972391"/>
                      <a:gd name="connsiteX4" fmla="*/ 0 w 1199901"/>
                      <a:gd name="connsiteY4" fmla="*/ 165100 h 972391"/>
                      <a:gd name="connsiteX5" fmla="*/ 165100 w 1199901"/>
                      <a:gd name="connsiteY5" fmla="*/ 0 h 972391"/>
                      <a:gd name="connsiteX6" fmla="*/ 1030848 w 1199901"/>
                      <a:gd name="connsiteY6" fmla="*/ 0 h 972391"/>
                      <a:gd name="connsiteX7" fmla="*/ 1095112 w 1199901"/>
                      <a:gd name="connsiteY7" fmla="*/ 12974 h 972391"/>
                      <a:gd name="connsiteX8" fmla="*/ 1100435 w 1199901"/>
                      <a:gd name="connsiteY8" fmla="*/ 16563 h 972391"/>
                      <a:gd name="connsiteX9" fmla="*/ 1101005 w 1199901"/>
                      <a:gd name="connsiteY9" fmla="*/ 16678 h 972391"/>
                      <a:gd name="connsiteX10" fmla="*/ 1199901 w 1199901"/>
                      <a:gd name="connsiteY10" fmla="*/ 165878 h 972391"/>
                      <a:gd name="connsiteX0" fmla="*/ 0 w 1199901"/>
                      <a:gd name="connsiteY0" fmla="*/ 165100 h 972391"/>
                      <a:gd name="connsiteX1" fmla="*/ 165100 w 1199901"/>
                      <a:gd name="connsiteY1" fmla="*/ 0 h 972391"/>
                      <a:gd name="connsiteX2" fmla="*/ 1030848 w 1199901"/>
                      <a:gd name="connsiteY2" fmla="*/ 0 h 972391"/>
                      <a:gd name="connsiteX3" fmla="*/ 1095112 w 1199901"/>
                      <a:gd name="connsiteY3" fmla="*/ 12974 h 972391"/>
                      <a:gd name="connsiteX4" fmla="*/ 1100435 w 1199901"/>
                      <a:gd name="connsiteY4" fmla="*/ 16563 h 972391"/>
                      <a:gd name="connsiteX5" fmla="*/ 1101005 w 1199901"/>
                      <a:gd name="connsiteY5" fmla="*/ 16678 h 972391"/>
                      <a:gd name="connsiteX6" fmla="*/ 1199901 w 1199901"/>
                      <a:gd name="connsiteY6" fmla="*/ 165878 h 972391"/>
                      <a:gd name="connsiteX7" fmla="*/ 1199901 w 1199901"/>
                      <a:gd name="connsiteY7" fmla="*/ 972391 h 972391"/>
                      <a:gd name="connsiteX8" fmla="*/ 876051 w 1199901"/>
                      <a:gd name="connsiteY8" fmla="*/ 972391 h 972391"/>
                      <a:gd name="connsiteX9" fmla="*/ 876051 w 1199901"/>
                      <a:gd name="connsiteY9" fmla="*/ 330200 h 972391"/>
                      <a:gd name="connsiteX10" fmla="*/ 165100 w 1199901"/>
                      <a:gd name="connsiteY10" fmla="*/ 330200 h 972391"/>
                      <a:gd name="connsiteX11" fmla="*/ 91440 w 1199901"/>
                      <a:gd name="connsiteY11" fmla="*/ 256540 h 972391"/>
                      <a:gd name="connsiteX0" fmla="*/ 115501 w 1150302"/>
                      <a:gd name="connsiteY0" fmla="*/ 0 h 972391"/>
                      <a:gd name="connsiteX1" fmla="*/ 981249 w 1150302"/>
                      <a:gd name="connsiteY1" fmla="*/ 0 h 972391"/>
                      <a:gd name="connsiteX2" fmla="*/ 1045513 w 1150302"/>
                      <a:gd name="connsiteY2" fmla="*/ 12974 h 972391"/>
                      <a:gd name="connsiteX3" fmla="*/ 1050836 w 1150302"/>
                      <a:gd name="connsiteY3" fmla="*/ 16563 h 972391"/>
                      <a:gd name="connsiteX4" fmla="*/ 1051406 w 1150302"/>
                      <a:gd name="connsiteY4" fmla="*/ 16678 h 972391"/>
                      <a:gd name="connsiteX5" fmla="*/ 1150302 w 1150302"/>
                      <a:gd name="connsiteY5" fmla="*/ 165878 h 972391"/>
                      <a:gd name="connsiteX6" fmla="*/ 1150302 w 1150302"/>
                      <a:gd name="connsiteY6" fmla="*/ 972391 h 972391"/>
                      <a:gd name="connsiteX7" fmla="*/ 826452 w 1150302"/>
                      <a:gd name="connsiteY7" fmla="*/ 972391 h 972391"/>
                      <a:gd name="connsiteX8" fmla="*/ 826452 w 1150302"/>
                      <a:gd name="connsiteY8" fmla="*/ 330200 h 972391"/>
                      <a:gd name="connsiteX9" fmla="*/ 115501 w 1150302"/>
                      <a:gd name="connsiteY9" fmla="*/ 330200 h 972391"/>
                      <a:gd name="connsiteX10" fmla="*/ 41841 w 1150302"/>
                      <a:gd name="connsiteY10" fmla="*/ 256540 h 972391"/>
                      <a:gd name="connsiteX0" fmla="*/ 0 w 1034801"/>
                      <a:gd name="connsiteY0" fmla="*/ 0 h 972391"/>
                      <a:gd name="connsiteX1" fmla="*/ 865748 w 1034801"/>
                      <a:gd name="connsiteY1" fmla="*/ 0 h 972391"/>
                      <a:gd name="connsiteX2" fmla="*/ 930012 w 1034801"/>
                      <a:gd name="connsiteY2" fmla="*/ 12974 h 972391"/>
                      <a:gd name="connsiteX3" fmla="*/ 935335 w 1034801"/>
                      <a:gd name="connsiteY3" fmla="*/ 16563 h 972391"/>
                      <a:gd name="connsiteX4" fmla="*/ 935905 w 1034801"/>
                      <a:gd name="connsiteY4" fmla="*/ 16678 h 972391"/>
                      <a:gd name="connsiteX5" fmla="*/ 1034801 w 1034801"/>
                      <a:gd name="connsiteY5" fmla="*/ 165878 h 972391"/>
                      <a:gd name="connsiteX6" fmla="*/ 1034801 w 1034801"/>
                      <a:gd name="connsiteY6" fmla="*/ 972391 h 972391"/>
                      <a:gd name="connsiteX7" fmla="*/ 710951 w 1034801"/>
                      <a:gd name="connsiteY7" fmla="*/ 972391 h 972391"/>
                      <a:gd name="connsiteX8" fmla="*/ 710951 w 1034801"/>
                      <a:gd name="connsiteY8" fmla="*/ 330200 h 972391"/>
                      <a:gd name="connsiteX9" fmla="*/ 0 w 1034801"/>
                      <a:gd name="connsiteY9" fmla="*/ 330200 h 972391"/>
                      <a:gd name="connsiteX0" fmla="*/ 0 w 1034801"/>
                      <a:gd name="connsiteY0" fmla="*/ 0 h 972391"/>
                      <a:gd name="connsiteX1" fmla="*/ 865748 w 1034801"/>
                      <a:gd name="connsiteY1" fmla="*/ 0 h 972391"/>
                      <a:gd name="connsiteX2" fmla="*/ 930012 w 1034801"/>
                      <a:gd name="connsiteY2" fmla="*/ 12974 h 972391"/>
                      <a:gd name="connsiteX3" fmla="*/ 935335 w 1034801"/>
                      <a:gd name="connsiteY3" fmla="*/ 16563 h 972391"/>
                      <a:gd name="connsiteX4" fmla="*/ 935905 w 1034801"/>
                      <a:gd name="connsiteY4" fmla="*/ 16678 h 972391"/>
                      <a:gd name="connsiteX5" fmla="*/ 1034801 w 1034801"/>
                      <a:gd name="connsiteY5" fmla="*/ 165878 h 972391"/>
                      <a:gd name="connsiteX6" fmla="*/ 1034801 w 1034801"/>
                      <a:gd name="connsiteY6" fmla="*/ 972391 h 972391"/>
                      <a:gd name="connsiteX7" fmla="*/ 710951 w 1034801"/>
                      <a:gd name="connsiteY7" fmla="*/ 972391 h 972391"/>
                      <a:gd name="connsiteX8" fmla="*/ 710951 w 1034801"/>
                      <a:gd name="connsiteY8" fmla="*/ 330200 h 972391"/>
                      <a:gd name="connsiteX9" fmla="*/ 101028 w 1034801"/>
                      <a:gd name="connsiteY9" fmla="*/ 332445 h 972391"/>
                      <a:gd name="connsiteX0" fmla="*/ 0 w 1142564"/>
                      <a:gd name="connsiteY0" fmla="*/ 0 h 972391"/>
                      <a:gd name="connsiteX1" fmla="*/ 973511 w 1142564"/>
                      <a:gd name="connsiteY1" fmla="*/ 0 h 972391"/>
                      <a:gd name="connsiteX2" fmla="*/ 1037775 w 1142564"/>
                      <a:gd name="connsiteY2" fmla="*/ 12974 h 972391"/>
                      <a:gd name="connsiteX3" fmla="*/ 1043098 w 1142564"/>
                      <a:gd name="connsiteY3" fmla="*/ 16563 h 972391"/>
                      <a:gd name="connsiteX4" fmla="*/ 1043668 w 1142564"/>
                      <a:gd name="connsiteY4" fmla="*/ 16678 h 972391"/>
                      <a:gd name="connsiteX5" fmla="*/ 1142564 w 1142564"/>
                      <a:gd name="connsiteY5" fmla="*/ 165878 h 972391"/>
                      <a:gd name="connsiteX6" fmla="*/ 1142564 w 1142564"/>
                      <a:gd name="connsiteY6" fmla="*/ 972391 h 972391"/>
                      <a:gd name="connsiteX7" fmla="*/ 818714 w 1142564"/>
                      <a:gd name="connsiteY7" fmla="*/ 972391 h 972391"/>
                      <a:gd name="connsiteX8" fmla="*/ 818714 w 1142564"/>
                      <a:gd name="connsiteY8" fmla="*/ 330200 h 972391"/>
                      <a:gd name="connsiteX9" fmla="*/ 208791 w 1142564"/>
                      <a:gd name="connsiteY9" fmla="*/ 332445 h 972391"/>
                      <a:gd name="connsiteX0" fmla="*/ -1 w 972977"/>
                      <a:gd name="connsiteY0" fmla="*/ 0 h 975265"/>
                      <a:gd name="connsiteX1" fmla="*/ 803924 w 972977"/>
                      <a:gd name="connsiteY1" fmla="*/ 2874 h 975265"/>
                      <a:gd name="connsiteX2" fmla="*/ 868188 w 972977"/>
                      <a:gd name="connsiteY2" fmla="*/ 15848 h 975265"/>
                      <a:gd name="connsiteX3" fmla="*/ 873511 w 972977"/>
                      <a:gd name="connsiteY3" fmla="*/ 19437 h 975265"/>
                      <a:gd name="connsiteX4" fmla="*/ 874081 w 972977"/>
                      <a:gd name="connsiteY4" fmla="*/ 19552 h 975265"/>
                      <a:gd name="connsiteX5" fmla="*/ 972977 w 972977"/>
                      <a:gd name="connsiteY5" fmla="*/ 168752 h 975265"/>
                      <a:gd name="connsiteX6" fmla="*/ 972977 w 972977"/>
                      <a:gd name="connsiteY6" fmla="*/ 975265 h 975265"/>
                      <a:gd name="connsiteX7" fmla="*/ 649127 w 972977"/>
                      <a:gd name="connsiteY7" fmla="*/ 975265 h 975265"/>
                      <a:gd name="connsiteX8" fmla="*/ 649127 w 972977"/>
                      <a:gd name="connsiteY8" fmla="*/ 333074 h 975265"/>
                      <a:gd name="connsiteX9" fmla="*/ 39204 w 972977"/>
                      <a:gd name="connsiteY9" fmla="*/ 335319 h 97526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972977" h="975265">
                        <a:moveTo>
                          <a:pt x="-1" y="0"/>
                        </a:moveTo>
                        <a:lnTo>
                          <a:pt x="803924" y="2874"/>
                        </a:lnTo>
                        <a:cubicBezTo>
                          <a:pt x="826720" y="2874"/>
                          <a:pt x="848436" y="7494"/>
                          <a:pt x="868188" y="15848"/>
                        </a:cubicBezTo>
                        <a:lnTo>
                          <a:pt x="873511" y="19437"/>
                        </a:lnTo>
                        <a:lnTo>
                          <a:pt x="874081" y="19552"/>
                        </a:lnTo>
                        <a:cubicBezTo>
                          <a:pt x="932198" y="44133"/>
                          <a:pt x="972977" y="101680"/>
                          <a:pt x="972977" y="168752"/>
                        </a:cubicBezTo>
                        <a:lnTo>
                          <a:pt x="972977" y="975265"/>
                        </a:lnTo>
                        <a:lnTo>
                          <a:pt x="649127" y="975265"/>
                        </a:lnTo>
                        <a:lnTo>
                          <a:pt x="649127" y="333074"/>
                        </a:lnTo>
                        <a:lnTo>
                          <a:pt x="39204" y="335319"/>
                        </a:lnTo>
                      </a:path>
                    </a:pathLst>
                  </a:custGeom>
                  <a:solidFill>
                    <a:srgbClr val="FF33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699" name="グループ化 1698"/>
                <p:cNvGrpSpPr/>
                <p:nvPr/>
              </p:nvGrpSpPr>
              <p:grpSpPr>
                <a:xfrm flipH="1">
                  <a:off x="2144044" y="3805586"/>
                  <a:ext cx="1036675" cy="1525294"/>
                  <a:chOff x="869448" y="3805586"/>
                  <a:chExt cx="1036675" cy="1525294"/>
                </a:xfrm>
              </p:grpSpPr>
              <p:sp>
                <p:nvSpPr>
                  <p:cNvPr id="1700" name="フリーフォーム 1699"/>
                  <p:cNvSpPr/>
                  <p:nvPr/>
                </p:nvSpPr>
                <p:spPr>
                  <a:xfrm rot="18310289">
                    <a:off x="1435543" y="3878121"/>
                    <a:ext cx="543116" cy="398045"/>
                  </a:xfrm>
                  <a:custGeom>
                    <a:avLst/>
                    <a:gdLst>
                      <a:gd name="connsiteX0" fmla="*/ 0 w 543116"/>
                      <a:gd name="connsiteY0" fmla="*/ 141610 h 398045"/>
                      <a:gd name="connsiteX1" fmla="*/ 0 w 543116"/>
                      <a:gd name="connsiteY1" fmla="*/ 141611 h 398045"/>
                      <a:gd name="connsiteX2" fmla="*/ 0 w 543116"/>
                      <a:gd name="connsiteY2" fmla="*/ 141611 h 398045"/>
                      <a:gd name="connsiteX3" fmla="*/ 479443 w 543116"/>
                      <a:gd name="connsiteY3" fmla="*/ 106882 h 398045"/>
                      <a:gd name="connsiteX4" fmla="*/ 489259 w 543116"/>
                      <a:gd name="connsiteY4" fmla="*/ 121664 h 398045"/>
                      <a:gd name="connsiteX5" fmla="*/ 489524 w 543116"/>
                      <a:gd name="connsiteY5" fmla="*/ 123025 h 398045"/>
                      <a:gd name="connsiteX6" fmla="*/ 534955 w 543116"/>
                      <a:gd name="connsiteY6" fmla="*/ 187495 h 398045"/>
                      <a:gd name="connsiteX7" fmla="*/ 524168 w 543116"/>
                      <a:gd name="connsiteY7" fmla="*/ 249762 h 398045"/>
                      <a:gd name="connsiteX8" fmla="*/ 461902 w 543116"/>
                      <a:gd name="connsiteY8" fmla="*/ 238975 h 398045"/>
                      <a:gd name="connsiteX9" fmla="*/ 413142 w 543116"/>
                      <a:gd name="connsiteY9" fmla="*/ 169780 h 398045"/>
                      <a:gd name="connsiteX10" fmla="*/ 354162 w 543116"/>
                      <a:gd name="connsiteY10" fmla="*/ 159562 h 398045"/>
                      <a:gd name="connsiteX11" fmla="*/ 351769 w 543116"/>
                      <a:gd name="connsiteY11" fmla="*/ 163911 h 398045"/>
                      <a:gd name="connsiteX12" fmla="*/ 391714 w 543116"/>
                      <a:gd name="connsiteY12" fmla="*/ 182392 h 398045"/>
                      <a:gd name="connsiteX13" fmla="*/ 396222 w 543116"/>
                      <a:gd name="connsiteY13" fmla="*/ 187282 h 398045"/>
                      <a:gd name="connsiteX14" fmla="*/ 399922 w 543116"/>
                      <a:gd name="connsiteY14" fmla="*/ 187433 h 398045"/>
                      <a:gd name="connsiteX15" fmla="*/ 420296 w 543116"/>
                      <a:gd name="connsiteY15" fmla="*/ 209533 h 398045"/>
                      <a:gd name="connsiteX16" fmla="*/ 451011 w 543116"/>
                      <a:gd name="connsiteY16" fmla="*/ 293142 h 398045"/>
                      <a:gd name="connsiteX17" fmla="*/ 427689 w 543116"/>
                      <a:gd name="connsiteY17" fmla="*/ 343550 h 398045"/>
                      <a:gd name="connsiteX18" fmla="*/ 377281 w 543116"/>
                      <a:gd name="connsiteY18" fmla="*/ 320228 h 398045"/>
                      <a:gd name="connsiteX19" fmla="*/ 351626 w 543116"/>
                      <a:gd name="connsiteY19" fmla="*/ 250392 h 398045"/>
                      <a:gd name="connsiteX20" fmla="*/ 298036 w 543116"/>
                      <a:gd name="connsiteY20" fmla="*/ 225598 h 398045"/>
                      <a:gd name="connsiteX21" fmla="*/ 324136 w 543116"/>
                      <a:gd name="connsiteY21" fmla="*/ 247365 h 398045"/>
                      <a:gd name="connsiteX22" fmla="*/ 326954 w 543116"/>
                      <a:gd name="connsiteY22" fmla="*/ 252739 h 398045"/>
                      <a:gd name="connsiteX23" fmla="*/ 330180 w 543116"/>
                      <a:gd name="connsiteY23" fmla="*/ 253746 h 398045"/>
                      <a:gd name="connsiteX24" fmla="*/ 342917 w 543116"/>
                      <a:gd name="connsiteY24" fmla="*/ 278036 h 398045"/>
                      <a:gd name="connsiteX25" fmla="*/ 350242 w 543116"/>
                      <a:gd name="connsiteY25" fmla="*/ 358978 h 398045"/>
                      <a:gd name="connsiteX26" fmla="*/ 317783 w 543116"/>
                      <a:gd name="connsiteY26" fmla="*/ 397897 h 398045"/>
                      <a:gd name="connsiteX27" fmla="*/ 278864 w 543116"/>
                      <a:gd name="connsiteY27" fmla="*/ 365438 h 398045"/>
                      <a:gd name="connsiteX28" fmla="*/ 272746 w 543116"/>
                      <a:gd name="connsiteY28" fmla="*/ 297830 h 398045"/>
                      <a:gd name="connsiteX29" fmla="*/ 207078 w 543116"/>
                      <a:gd name="connsiteY29" fmla="*/ 243062 h 398045"/>
                      <a:gd name="connsiteX30" fmla="*/ 130006 w 543116"/>
                      <a:gd name="connsiteY30" fmla="*/ 250037 h 398045"/>
                      <a:gd name="connsiteX31" fmla="*/ 13568 w 543116"/>
                      <a:gd name="connsiteY31" fmla="*/ 187167 h 398045"/>
                      <a:gd name="connsiteX32" fmla="*/ 0 w 543116"/>
                      <a:gd name="connsiteY32" fmla="*/ 141611 h 398045"/>
                      <a:gd name="connsiteX33" fmla="*/ 5169 w 543116"/>
                      <a:gd name="connsiteY33" fmla="*/ 94359 h 398045"/>
                      <a:gd name="connsiteX34" fmla="*/ 108427 w 543116"/>
                      <a:gd name="connsiteY34" fmla="*/ 11605 h 398045"/>
                      <a:gd name="connsiteX35" fmla="*/ 231189 w 543116"/>
                      <a:gd name="connsiteY35" fmla="*/ 494 h 398045"/>
                      <a:gd name="connsiteX36" fmla="*/ 278442 w 543116"/>
                      <a:gd name="connsiteY36" fmla="*/ 5663 h 398045"/>
                      <a:gd name="connsiteX37" fmla="*/ 306049 w 543116"/>
                      <a:gd name="connsiteY37" fmla="*/ 20851 h 398045"/>
                      <a:gd name="connsiteX38" fmla="*/ 365302 w 543116"/>
                      <a:gd name="connsiteY38" fmla="*/ 20851 h 398045"/>
                      <a:gd name="connsiteX39" fmla="*/ 372292 w 543116"/>
                      <a:gd name="connsiteY39" fmla="*/ 23747 h 398045"/>
                      <a:gd name="connsiteX40" fmla="*/ 376186 w 543116"/>
                      <a:gd name="connsiteY40" fmla="*/ 22134 h 398045"/>
                      <a:gd name="connsiteX41" fmla="*/ 407783 w 543116"/>
                      <a:gd name="connsiteY41" fmla="*/ 35222 h 39804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</a:cxnLst>
                    <a:rect l="l" t="t" r="r" b="b"/>
                    <a:pathLst>
                      <a:path w="543116" h="398045">
                        <a:moveTo>
                          <a:pt x="0" y="141610"/>
                        </a:moveTo>
                        <a:lnTo>
                          <a:pt x="0" y="141611"/>
                        </a:lnTo>
                        <a:lnTo>
                          <a:pt x="0" y="141611"/>
                        </a:lnTo>
                        <a:close/>
                        <a:moveTo>
                          <a:pt x="479443" y="106882"/>
                        </a:moveTo>
                        <a:cubicBezTo>
                          <a:pt x="483806" y="111245"/>
                          <a:pt x="487078" y="116285"/>
                          <a:pt x="489259" y="121664"/>
                        </a:cubicBezTo>
                        <a:lnTo>
                          <a:pt x="489524" y="123025"/>
                        </a:lnTo>
                        <a:lnTo>
                          <a:pt x="534955" y="187495"/>
                        </a:lnTo>
                        <a:cubicBezTo>
                          <a:pt x="549170" y="207668"/>
                          <a:pt x="544341" y="235547"/>
                          <a:pt x="524168" y="249762"/>
                        </a:cubicBezTo>
                        <a:cubicBezTo>
                          <a:pt x="503995" y="263977"/>
                          <a:pt x="476117" y="259147"/>
                          <a:pt x="461902" y="238975"/>
                        </a:cubicBezTo>
                        <a:lnTo>
                          <a:pt x="413142" y="169780"/>
                        </a:lnTo>
                        <a:lnTo>
                          <a:pt x="354162" y="159562"/>
                        </a:lnTo>
                        <a:lnTo>
                          <a:pt x="351769" y="163911"/>
                        </a:lnTo>
                        <a:lnTo>
                          <a:pt x="391714" y="182392"/>
                        </a:lnTo>
                        <a:lnTo>
                          <a:pt x="396222" y="187282"/>
                        </a:lnTo>
                        <a:lnTo>
                          <a:pt x="399922" y="187433"/>
                        </a:lnTo>
                        <a:cubicBezTo>
                          <a:pt x="409044" y="191653"/>
                          <a:pt x="416556" y="199353"/>
                          <a:pt x="420296" y="209533"/>
                        </a:cubicBezTo>
                        <a:lnTo>
                          <a:pt x="451011" y="293142"/>
                        </a:lnTo>
                        <a:cubicBezTo>
                          <a:pt x="458490" y="313501"/>
                          <a:pt x="448049" y="336071"/>
                          <a:pt x="427689" y="343550"/>
                        </a:cubicBezTo>
                        <a:cubicBezTo>
                          <a:pt x="407329" y="351029"/>
                          <a:pt x="384761" y="340587"/>
                          <a:pt x="377281" y="320228"/>
                        </a:cubicBezTo>
                        <a:lnTo>
                          <a:pt x="351626" y="250392"/>
                        </a:lnTo>
                        <a:lnTo>
                          <a:pt x="298036" y="225598"/>
                        </a:lnTo>
                        <a:lnTo>
                          <a:pt x="324136" y="247365"/>
                        </a:lnTo>
                        <a:lnTo>
                          <a:pt x="326954" y="252739"/>
                        </a:lnTo>
                        <a:lnTo>
                          <a:pt x="330180" y="253746"/>
                        </a:lnTo>
                        <a:cubicBezTo>
                          <a:pt x="337223" y="259620"/>
                          <a:pt x="342025" y="268180"/>
                          <a:pt x="342917" y="278036"/>
                        </a:cubicBezTo>
                        <a:lnTo>
                          <a:pt x="350242" y="358978"/>
                        </a:lnTo>
                        <a:cubicBezTo>
                          <a:pt x="352026" y="378688"/>
                          <a:pt x="337494" y="396114"/>
                          <a:pt x="317783" y="397897"/>
                        </a:cubicBezTo>
                        <a:cubicBezTo>
                          <a:pt x="298073" y="399681"/>
                          <a:pt x="280648" y="385148"/>
                          <a:pt x="278864" y="365438"/>
                        </a:cubicBezTo>
                        <a:lnTo>
                          <a:pt x="272746" y="297830"/>
                        </a:lnTo>
                        <a:lnTo>
                          <a:pt x="207078" y="243062"/>
                        </a:lnTo>
                        <a:lnTo>
                          <a:pt x="130006" y="250037"/>
                        </a:lnTo>
                        <a:cubicBezTo>
                          <a:pt x="80625" y="254506"/>
                          <a:pt x="35539" y="228318"/>
                          <a:pt x="13568" y="187167"/>
                        </a:cubicBezTo>
                        <a:lnTo>
                          <a:pt x="0" y="141611"/>
                        </a:lnTo>
                        <a:lnTo>
                          <a:pt x="5169" y="94359"/>
                        </a:lnTo>
                        <a:cubicBezTo>
                          <a:pt x="19394" y="49932"/>
                          <a:pt x="59045" y="16074"/>
                          <a:pt x="108427" y="11605"/>
                        </a:cubicBezTo>
                        <a:lnTo>
                          <a:pt x="231189" y="494"/>
                        </a:lnTo>
                        <a:cubicBezTo>
                          <a:pt x="247649" y="-996"/>
                          <a:pt x="263633" y="921"/>
                          <a:pt x="278442" y="5663"/>
                        </a:cubicBezTo>
                        <a:lnTo>
                          <a:pt x="306049" y="20851"/>
                        </a:lnTo>
                        <a:lnTo>
                          <a:pt x="365302" y="20851"/>
                        </a:lnTo>
                        <a:lnTo>
                          <a:pt x="372292" y="23747"/>
                        </a:lnTo>
                        <a:lnTo>
                          <a:pt x="376186" y="22134"/>
                        </a:lnTo>
                        <a:cubicBezTo>
                          <a:pt x="387622" y="22134"/>
                          <a:pt x="399057" y="26497"/>
                          <a:pt x="407783" y="35222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701" name="台形 1700"/>
                  <p:cNvSpPr/>
                  <p:nvPr/>
                </p:nvSpPr>
                <p:spPr>
                  <a:xfrm rot="2700000">
                    <a:off x="1361983" y="4131881"/>
                    <a:ext cx="314361" cy="179964"/>
                  </a:xfrm>
                  <a:prstGeom prst="trapezoid">
                    <a:avLst>
                      <a:gd name="adj" fmla="val 11241"/>
                    </a:avLst>
                  </a:prstGeom>
                  <a:solidFill>
                    <a:srgbClr val="FF33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702" name="フリーフォーム 1701"/>
                  <p:cNvSpPr/>
                  <p:nvPr/>
                </p:nvSpPr>
                <p:spPr>
                  <a:xfrm rot="13500000">
                    <a:off x="867718" y="4356760"/>
                    <a:ext cx="975850" cy="972390"/>
                  </a:xfrm>
                  <a:custGeom>
                    <a:avLst/>
                    <a:gdLst>
                      <a:gd name="connsiteX0" fmla="*/ 1199901 w 1199901"/>
                      <a:gd name="connsiteY0" fmla="*/ 972391 h 972391"/>
                      <a:gd name="connsiteX1" fmla="*/ 876051 w 1199901"/>
                      <a:gd name="connsiteY1" fmla="*/ 972391 h 972391"/>
                      <a:gd name="connsiteX2" fmla="*/ 876051 w 1199901"/>
                      <a:gd name="connsiteY2" fmla="*/ 330200 h 972391"/>
                      <a:gd name="connsiteX3" fmla="*/ 165100 w 1199901"/>
                      <a:gd name="connsiteY3" fmla="*/ 330200 h 972391"/>
                      <a:gd name="connsiteX4" fmla="*/ 0 w 1199901"/>
                      <a:gd name="connsiteY4" fmla="*/ 165100 h 972391"/>
                      <a:gd name="connsiteX5" fmla="*/ 165100 w 1199901"/>
                      <a:gd name="connsiteY5" fmla="*/ 0 h 972391"/>
                      <a:gd name="connsiteX6" fmla="*/ 1030848 w 1199901"/>
                      <a:gd name="connsiteY6" fmla="*/ 0 h 972391"/>
                      <a:gd name="connsiteX7" fmla="*/ 1095112 w 1199901"/>
                      <a:gd name="connsiteY7" fmla="*/ 12974 h 972391"/>
                      <a:gd name="connsiteX8" fmla="*/ 1100435 w 1199901"/>
                      <a:gd name="connsiteY8" fmla="*/ 16563 h 972391"/>
                      <a:gd name="connsiteX9" fmla="*/ 1101005 w 1199901"/>
                      <a:gd name="connsiteY9" fmla="*/ 16678 h 972391"/>
                      <a:gd name="connsiteX10" fmla="*/ 1199901 w 1199901"/>
                      <a:gd name="connsiteY10" fmla="*/ 165878 h 972391"/>
                      <a:gd name="connsiteX0" fmla="*/ 0 w 1199901"/>
                      <a:gd name="connsiteY0" fmla="*/ 165100 h 972391"/>
                      <a:gd name="connsiteX1" fmla="*/ 165100 w 1199901"/>
                      <a:gd name="connsiteY1" fmla="*/ 0 h 972391"/>
                      <a:gd name="connsiteX2" fmla="*/ 1030848 w 1199901"/>
                      <a:gd name="connsiteY2" fmla="*/ 0 h 972391"/>
                      <a:gd name="connsiteX3" fmla="*/ 1095112 w 1199901"/>
                      <a:gd name="connsiteY3" fmla="*/ 12974 h 972391"/>
                      <a:gd name="connsiteX4" fmla="*/ 1100435 w 1199901"/>
                      <a:gd name="connsiteY4" fmla="*/ 16563 h 972391"/>
                      <a:gd name="connsiteX5" fmla="*/ 1101005 w 1199901"/>
                      <a:gd name="connsiteY5" fmla="*/ 16678 h 972391"/>
                      <a:gd name="connsiteX6" fmla="*/ 1199901 w 1199901"/>
                      <a:gd name="connsiteY6" fmla="*/ 165878 h 972391"/>
                      <a:gd name="connsiteX7" fmla="*/ 1199901 w 1199901"/>
                      <a:gd name="connsiteY7" fmla="*/ 972391 h 972391"/>
                      <a:gd name="connsiteX8" fmla="*/ 876051 w 1199901"/>
                      <a:gd name="connsiteY8" fmla="*/ 972391 h 972391"/>
                      <a:gd name="connsiteX9" fmla="*/ 876051 w 1199901"/>
                      <a:gd name="connsiteY9" fmla="*/ 330200 h 972391"/>
                      <a:gd name="connsiteX10" fmla="*/ 165100 w 1199901"/>
                      <a:gd name="connsiteY10" fmla="*/ 330200 h 972391"/>
                      <a:gd name="connsiteX11" fmla="*/ 91440 w 1199901"/>
                      <a:gd name="connsiteY11" fmla="*/ 256540 h 972391"/>
                      <a:gd name="connsiteX0" fmla="*/ 115501 w 1150302"/>
                      <a:gd name="connsiteY0" fmla="*/ 0 h 972391"/>
                      <a:gd name="connsiteX1" fmla="*/ 981249 w 1150302"/>
                      <a:gd name="connsiteY1" fmla="*/ 0 h 972391"/>
                      <a:gd name="connsiteX2" fmla="*/ 1045513 w 1150302"/>
                      <a:gd name="connsiteY2" fmla="*/ 12974 h 972391"/>
                      <a:gd name="connsiteX3" fmla="*/ 1050836 w 1150302"/>
                      <a:gd name="connsiteY3" fmla="*/ 16563 h 972391"/>
                      <a:gd name="connsiteX4" fmla="*/ 1051406 w 1150302"/>
                      <a:gd name="connsiteY4" fmla="*/ 16678 h 972391"/>
                      <a:gd name="connsiteX5" fmla="*/ 1150302 w 1150302"/>
                      <a:gd name="connsiteY5" fmla="*/ 165878 h 972391"/>
                      <a:gd name="connsiteX6" fmla="*/ 1150302 w 1150302"/>
                      <a:gd name="connsiteY6" fmla="*/ 972391 h 972391"/>
                      <a:gd name="connsiteX7" fmla="*/ 826452 w 1150302"/>
                      <a:gd name="connsiteY7" fmla="*/ 972391 h 972391"/>
                      <a:gd name="connsiteX8" fmla="*/ 826452 w 1150302"/>
                      <a:gd name="connsiteY8" fmla="*/ 330200 h 972391"/>
                      <a:gd name="connsiteX9" fmla="*/ 115501 w 1150302"/>
                      <a:gd name="connsiteY9" fmla="*/ 330200 h 972391"/>
                      <a:gd name="connsiteX10" fmla="*/ 41841 w 1150302"/>
                      <a:gd name="connsiteY10" fmla="*/ 256540 h 972391"/>
                      <a:gd name="connsiteX0" fmla="*/ 0 w 1034801"/>
                      <a:gd name="connsiteY0" fmla="*/ 0 h 972391"/>
                      <a:gd name="connsiteX1" fmla="*/ 865748 w 1034801"/>
                      <a:gd name="connsiteY1" fmla="*/ 0 h 972391"/>
                      <a:gd name="connsiteX2" fmla="*/ 930012 w 1034801"/>
                      <a:gd name="connsiteY2" fmla="*/ 12974 h 972391"/>
                      <a:gd name="connsiteX3" fmla="*/ 935335 w 1034801"/>
                      <a:gd name="connsiteY3" fmla="*/ 16563 h 972391"/>
                      <a:gd name="connsiteX4" fmla="*/ 935905 w 1034801"/>
                      <a:gd name="connsiteY4" fmla="*/ 16678 h 972391"/>
                      <a:gd name="connsiteX5" fmla="*/ 1034801 w 1034801"/>
                      <a:gd name="connsiteY5" fmla="*/ 165878 h 972391"/>
                      <a:gd name="connsiteX6" fmla="*/ 1034801 w 1034801"/>
                      <a:gd name="connsiteY6" fmla="*/ 972391 h 972391"/>
                      <a:gd name="connsiteX7" fmla="*/ 710951 w 1034801"/>
                      <a:gd name="connsiteY7" fmla="*/ 972391 h 972391"/>
                      <a:gd name="connsiteX8" fmla="*/ 710951 w 1034801"/>
                      <a:gd name="connsiteY8" fmla="*/ 330200 h 972391"/>
                      <a:gd name="connsiteX9" fmla="*/ 0 w 1034801"/>
                      <a:gd name="connsiteY9" fmla="*/ 330200 h 972391"/>
                      <a:gd name="connsiteX0" fmla="*/ 0 w 1034801"/>
                      <a:gd name="connsiteY0" fmla="*/ 0 h 972391"/>
                      <a:gd name="connsiteX1" fmla="*/ 865748 w 1034801"/>
                      <a:gd name="connsiteY1" fmla="*/ 0 h 972391"/>
                      <a:gd name="connsiteX2" fmla="*/ 930012 w 1034801"/>
                      <a:gd name="connsiteY2" fmla="*/ 12974 h 972391"/>
                      <a:gd name="connsiteX3" fmla="*/ 935335 w 1034801"/>
                      <a:gd name="connsiteY3" fmla="*/ 16563 h 972391"/>
                      <a:gd name="connsiteX4" fmla="*/ 935905 w 1034801"/>
                      <a:gd name="connsiteY4" fmla="*/ 16678 h 972391"/>
                      <a:gd name="connsiteX5" fmla="*/ 1034801 w 1034801"/>
                      <a:gd name="connsiteY5" fmla="*/ 165878 h 972391"/>
                      <a:gd name="connsiteX6" fmla="*/ 1034801 w 1034801"/>
                      <a:gd name="connsiteY6" fmla="*/ 972391 h 972391"/>
                      <a:gd name="connsiteX7" fmla="*/ 710951 w 1034801"/>
                      <a:gd name="connsiteY7" fmla="*/ 972391 h 972391"/>
                      <a:gd name="connsiteX8" fmla="*/ 710951 w 1034801"/>
                      <a:gd name="connsiteY8" fmla="*/ 330200 h 972391"/>
                      <a:gd name="connsiteX9" fmla="*/ 101028 w 1034801"/>
                      <a:gd name="connsiteY9" fmla="*/ 332445 h 972391"/>
                      <a:gd name="connsiteX0" fmla="*/ 0 w 1142564"/>
                      <a:gd name="connsiteY0" fmla="*/ 0 h 972391"/>
                      <a:gd name="connsiteX1" fmla="*/ 973511 w 1142564"/>
                      <a:gd name="connsiteY1" fmla="*/ 0 h 972391"/>
                      <a:gd name="connsiteX2" fmla="*/ 1037775 w 1142564"/>
                      <a:gd name="connsiteY2" fmla="*/ 12974 h 972391"/>
                      <a:gd name="connsiteX3" fmla="*/ 1043098 w 1142564"/>
                      <a:gd name="connsiteY3" fmla="*/ 16563 h 972391"/>
                      <a:gd name="connsiteX4" fmla="*/ 1043668 w 1142564"/>
                      <a:gd name="connsiteY4" fmla="*/ 16678 h 972391"/>
                      <a:gd name="connsiteX5" fmla="*/ 1142564 w 1142564"/>
                      <a:gd name="connsiteY5" fmla="*/ 165878 h 972391"/>
                      <a:gd name="connsiteX6" fmla="*/ 1142564 w 1142564"/>
                      <a:gd name="connsiteY6" fmla="*/ 972391 h 972391"/>
                      <a:gd name="connsiteX7" fmla="*/ 818714 w 1142564"/>
                      <a:gd name="connsiteY7" fmla="*/ 972391 h 972391"/>
                      <a:gd name="connsiteX8" fmla="*/ 818714 w 1142564"/>
                      <a:gd name="connsiteY8" fmla="*/ 330200 h 972391"/>
                      <a:gd name="connsiteX9" fmla="*/ 208791 w 1142564"/>
                      <a:gd name="connsiteY9" fmla="*/ 332445 h 972391"/>
                      <a:gd name="connsiteX0" fmla="*/ 0 w 975850"/>
                      <a:gd name="connsiteY0" fmla="*/ 0 h 972391"/>
                      <a:gd name="connsiteX1" fmla="*/ 806797 w 975850"/>
                      <a:gd name="connsiteY1" fmla="*/ 0 h 972391"/>
                      <a:gd name="connsiteX2" fmla="*/ 871061 w 975850"/>
                      <a:gd name="connsiteY2" fmla="*/ 12974 h 972391"/>
                      <a:gd name="connsiteX3" fmla="*/ 876384 w 975850"/>
                      <a:gd name="connsiteY3" fmla="*/ 16563 h 972391"/>
                      <a:gd name="connsiteX4" fmla="*/ 876954 w 975850"/>
                      <a:gd name="connsiteY4" fmla="*/ 16678 h 972391"/>
                      <a:gd name="connsiteX5" fmla="*/ 975850 w 975850"/>
                      <a:gd name="connsiteY5" fmla="*/ 165878 h 972391"/>
                      <a:gd name="connsiteX6" fmla="*/ 975850 w 975850"/>
                      <a:gd name="connsiteY6" fmla="*/ 972391 h 972391"/>
                      <a:gd name="connsiteX7" fmla="*/ 652000 w 975850"/>
                      <a:gd name="connsiteY7" fmla="*/ 972391 h 972391"/>
                      <a:gd name="connsiteX8" fmla="*/ 652000 w 975850"/>
                      <a:gd name="connsiteY8" fmla="*/ 330200 h 972391"/>
                      <a:gd name="connsiteX9" fmla="*/ 42077 w 975850"/>
                      <a:gd name="connsiteY9" fmla="*/ 332445 h 97239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975850" h="972391">
                        <a:moveTo>
                          <a:pt x="0" y="0"/>
                        </a:moveTo>
                        <a:lnTo>
                          <a:pt x="806797" y="0"/>
                        </a:lnTo>
                        <a:cubicBezTo>
                          <a:pt x="829593" y="0"/>
                          <a:pt x="851309" y="4620"/>
                          <a:pt x="871061" y="12974"/>
                        </a:cubicBezTo>
                        <a:lnTo>
                          <a:pt x="876384" y="16563"/>
                        </a:lnTo>
                        <a:lnTo>
                          <a:pt x="876954" y="16678"/>
                        </a:lnTo>
                        <a:cubicBezTo>
                          <a:pt x="935071" y="41259"/>
                          <a:pt x="975850" y="98806"/>
                          <a:pt x="975850" y="165878"/>
                        </a:cubicBezTo>
                        <a:lnTo>
                          <a:pt x="975850" y="972391"/>
                        </a:lnTo>
                        <a:lnTo>
                          <a:pt x="652000" y="972391"/>
                        </a:lnTo>
                        <a:lnTo>
                          <a:pt x="652000" y="330200"/>
                        </a:lnTo>
                        <a:lnTo>
                          <a:pt x="42077" y="332445"/>
                        </a:lnTo>
                      </a:path>
                    </a:pathLst>
                  </a:custGeom>
                  <a:solidFill>
                    <a:srgbClr val="FF33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</p:grpSp>
        <p:grpSp>
          <p:nvGrpSpPr>
            <p:cNvPr id="1640" name="グループ化 1639"/>
            <p:cNvGrpSpPr/>
            <p:nvPr/>
          </p:nvGrpSpPr>
          <p:grpSpPr>
            <a:xfrm>
              <a:off x="-371167" y="5229200"/>
              <a:ext cx="711316" cy="398955"/>
              <a:chOff x="2859979" y="1731565"/>
              <a:chExt cx="505317" cy="283417"/>
            </a:xfrm>
          </p:grpSpPr>
          <p:sp>
            <p:nvSpPr>
              <p:cNvPr id="1661" name="角丸四角形 1660"/>
              <p:cNvSpPr/>
              <p:nvPr/>
            </p:nvSpPr>
            <p:spPr>
              <a:xfrm>
                <a:off x="2903829" y="1973885"/>
                <a:ext cx="417617" cy="41097"/>
              </a:xfrm>
              <a:prstGeom prst="roundRect">
                <a:avLst/>
              </a:prstGeom>
              <a:solidFill>
                <a:sysClr val="window" lastClr="FFFFFF">
                  <a:lumMod val="6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662" name="角丸四角形 1661"/>
              <p:cNvSpPr/>
              <p:nvPr/>
            </p:nvSpPr>
            <p:spPr>
              <a:xfrm>
                <a:off x="2923666" y="1990337"/>
                <a:ext cx="361238" cy="24645"/>
              </a:xfrm>
              <a:prstGeom prst="roundRect">
                <a:avLst/>
              </a:prstGeom>
              <a:pattFill prst="dkVert">
                <a:fgClr>
                  <a:sysClr val="window" lastClr="FFFFFF">
                    <a:lumMod val="65000"/>
                  </a:sysClr>
                </a:fgClr>
                <a:bgClr>
                  <a:sysClr val="windowText" lastClr="000000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663" name="円/楕円 1662"/>
              <p:cNvSpPr/>
              <p:nvPr/>
            </p:nvSpPr>
            <p:spPr>
              <a:xfrm>
                <a:off x="3297007" y="1988676"/>
                <a:ext cx="13156" cy="14808"/>
              </a:xfrm>
              <a:prstGeom prst="ellipse">
                <a:avLst/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664" name="台形 1663"/>
              <p:cNvSpPr/>
              <p:nvPr/>
            </p:nvSpPr>
            <p:spPr>
              <a:xfrm rot="10800000">
                <a:off x="2859979" y="1754129"/>
                <a:ext cx="505317" cy="219755"/>
              </a:xfrm>
              <a:prstGeom prst="trapezoid">
                <a:avLst/>
              </a:prstGeom>
              <a:solidFill>
                <a:sysClr val="window" lastClr="FFFFFF">
                  <a:lumMod val="6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665" name="台形 1664"/>
              <p:cNvSpPr/>
              <p:nvPr/>
            </p:nvSpPr>
            <p:spPr>
              <a:xfrm rot="10800000" flipV="1">
                <a:off x="2859979" y="1731565"/>
                <a:ext cx="505317" cy="22563"/>
              </a:xfrm>
              <a:prstGeom prst="trapezoid">
                <a:avLst/>
              </a:prstGeom>
              <a:solidFill>
                <a:sysClr val="window" lastClr="FFFFFF">
                  <a:lumMod val="7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641" name="グループ化 1640"/>
            <p:cNvGrpSpPr/>
            <p:nvPr/>
          </p:nvGrpSpPr>
          <p:grpSpPr>
            <a:xfrm>
              <a:off x="-1182988" y="5123417"/>
              <a:ext cx="2341521" cy="1103042"/>
              <a:chOff x="32929" y="1589724"/>
              <a:chExt cx="3370590" cy="1587816"/>
            </a:xfrm>
          </p:grpSpPr>
          <p:sp>
            <p:nvSpPr>
              <p:cNvPr id="1642" name="正方形/長方形 1641"/>
              <p:cNvSpPr/>
              <p:nvPr/>
            </p:nvSpPr>
            <p:spPr>
              <a:xfrm>
                <a:off x="783782" y="2211879"/>
                <a:ext cx="854554" cy="80014"/>
              </a:xfrm>
              <a:prstGeom prst="rect">
                <a:avLst/>
              </a:prstGeom>
              <a:solidFill>
                <a:sysClr val="windowText" lastClr="000000">
                  <a:lumMod val="85000"/>
                  <a:lumOff val="1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643" name="正方形/長方形 1642"/>
              <p:cNvSpPr/>
              <p:nvPr/>
            </p:nvSpPr>
            <p:spPr>
              <a:xfrm>
                <a:off x="2511564" y="2250919"/>
                <a:ext cx="726855" cy="86194"/>
              </a:xfrm>
              <a:prstGeom prst="rect">
                <a:avLst/>
              </a:prstGeom>
              <a:solidFill>
                <a:srgbClr val="70AD47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644" name="正方形/長方形 4"/>
              <p:cNvSpPr/>
              <p:nvPr/>
            </p:nvSpPr>
            <p:spPr>
              <a:xfrm>
                <a:off x="134846" y="2392680"/>
                <a:ext cx="2952750" cy="784860"/>
              </a:xfrm>
              <a:custGeom>
                <a:avLst/>
                <a:gdLst>
                  <a:gd name="connsiteX0" fmla="*/ 0 w 2952750"/>
                  <a:gd name="connsiteY0" fmla="*/ 0 h 1110614"/>
                  <a:gd name="connsiteX1" fmla="*/ 2952750 w 2952750"/>
                  <a:gd name="connsiteY1" fmla="*/ 0 h 1110614"/>
                  <a:gd name="connsiteX2" fmla="*/ 2952750 w 2952750"/>
                  <a:gd name="connsiteY2" fmla="*/ 1110614 h 1110614"/>
                  <a:gd name="connsiteX3" fmla="*/ 0 w 2952750"/>
                  <a:gd name="connsiteY3" fmla="*/ 1110614 h 1110614"/>
                  <a:gd name="connsiteX4" fmla="*/ 0 w 2952750"/>
                  <a:gd name="connsiteY4" fmla="*/ 0 h 1110614"/>
                  <a:gd name="connsiteX0" fmla="*/ 0 w 2952750"/>
                  <a:gd name="connsiteY0" fmla="*/ 0 h 1110614"/>
                  <a:gd name="connsiteX1" fmla="*/ 2952750 w 2952750"/>
                  <a:gd name="connsiteY1" fmla="*/ 0 h 1110614"/>
                  <a:gd name="connsiteX2" fmla="*/ 2952750 w 2952750"/>
                  <a:gd name="connsiteY2" fmla="*/ 1110614 h 1110614"/>
                  <a:gd name="connsiteX3" fmla="*/ 1340169 w 2952750"/>
                  <a:gd name="connsiteY3" fmla="*/ 1104900 h 1110614"/>
                  <a:gd name="connsiteX4" fmla="*/ 0 w 2952750"/>
                  <a:gd name="connsiteY4" fmla="*/ 1110614 h 1110614"/>
                  <a:gd name="connsiteX5" fmla="*/ 0 w 2952750"/>
                  <a:gd name="connsiteY5" fmla="*/ 0 h 1110614"/>
                  <a:gd name="connsiteX0" fmla="*/ 1340169 w 2952750"/>
                  <a:gd name="connsiteY0" fmla="*/ 1104900 h 1196340"/>
                  <a:gd name="connsiteX1" fmla="*/ 0 w 2952750"/>
                  <a:gd name="connsiteY1" fmla="*/ 1110614 h 1196340"/>
                  <a:gd name="connsiteX2" fmla="*/ 0 w 2952750"/>
                  <a:gd name="connsiteY2" fmla="*/ 0 h 1196340"/>
                  <a:gd name="connsiteX3" fmla="*/ 2952750 w 2952750"/>
                  <a:gd name="connsiteY3" fmla="*/ 0 h 1196340"/>
                  <a:gd name="connsiteX4" fmla="*/ 2952750 w 2952750"/>
                  <a:gd name="connsiteY4" fmla="*/ 1110614 h 1196340"/>
                  <a:gd name="connsiteX5" fmla="*/ 1431609 w 2952750"/>
                  <a:gd name="connsiteY5" fmla="*/ 1196340 h 1196340"/>
                  <a:gd name="connsiteX0" fmla="*/ 1340169 w 2952750"/>
                  <a:gd name="connsiteY0" fmla="*/ 1104900 h 1110614"/>
                  <a:gd name="connsiteX1" fmla="*/ 0 w 2952750"/>
                  <a:gd name="connsiteY1" fmla="*/ 1110614 h 1110614"/>
                  <a:gd name="connsiteX2" fmla="*/ 0 w 2952750"/>
                  <a:gd name="connsiteY2" fmla="*/ 0 h 1110614"/>
                  <a:gd name="connsiteX3" fmla="*/ 2952750 w 2952750"/>
                  <a:gd name="connsiteY3" fmla="*/ 0 h 1110614"/>
                  <a:gd name="connsiteX4" fmla="*/ 2952750 w 2952750"/>
                  <a:gd name="connsiteY4" fmla="*/ 1110614 h 1110614"/>
                  <a:gd name="connsiteX0" fmla="*/ 0 w 2952750"/>
                  <a:gd name="connsiteY0" fmla="*/ 1110614 h 1110614"/>
                  <a:gd name="connsiteX1" fmla="*/ 0 w 2952750"/>
                  <a:gd name="connsiteY1" fmla="*/ 0 h 1110614"/>
                  <a:gd name="connsiteX2" fmla="*/ 2952750 w 2952750"/>
                  <a:gd name="connsiteY2" fmla="*/ 0 h 1110614"/>
                  <a:gd name="connsiteX3" fmla="*/ 2952750 w 2952750"/>
                  <a:gd name="connsiteY3" fmla="*/ 1110614 h 11106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952750" h="1110614">
                    <a:moveTo>
                      <a:pt x="0" y="1110614"/>
                    </a:moveTo>
                    <a:lnTo>
                      <a:pt x="0" y="0"/>
                    </a:lnTo>
                    <a:lnTo>
                      <a:pt x="2952750" y="0"/>
                    </a:lnTo>
                    <a:lnTo>
                      <a:pt x="2952750" y="1110614"/>
                    </a:lnTo>
                  </a:path>
                </a:pathLst>
              </a:custGeom>
              <a:solidFill>
                <a:sysClr val="window" lastClr="FFFFFF">
                  <a:lumMod val="7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645" name="正方形/長方形 1644"/>
              <p:cNvSpPr/>
              <p:nvPr/>
            </p:nvSpPr>
            <p:spPr>
              <a:xfrm>
                <a:off x="134846" y="2392680"/>
                <a:ext cx="2952750" cy="85725"/>
              </a:xfrm>
              <a:prstGeom prst="rect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646" name="正方形/長方形 1645"/>
              <p:cNvSpPr/>
              <p:nvPr/>
            </p:nvSpPr>
            <p:spPr>
              <a:xfrm>
                <a:off x="32929" y="2339340"/>
                <a:ext cx="3156585" cy="72390"/>
              </a:xfrm>
              <a:prstGeom prst="rect">
                <a:avLst/>
              </a:prstGeom>
              <a:solidFill>
                <a:sysClr val="window" lastClr="FFFFFF">
                  <a:lumMod val="5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647" name="正方形/長方形 1646"/>
              <p:cNvSpPr/>
              <p:nvPr/>
            </p:nvSpPr>
            <p:spPr>
              <a:xfrm>
                <a:off x="134846" y="2148840"/>
                <a:ext cx="753429" cy="190500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>
                    <a:lumMod val="50000"/>
                  </a:sys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648" name="正方形/長方形 1647"/>
              <p:cNvSpPr/>
              <p:nvPr/>
            </p:nvSpPr>
            <p:spPr>
              <a:xfrm>
                <a:off x="101031" y="2026920"/>
                <a:ext cx="753429" cy="121920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649" name="正方形/長方形 1648"/>
              <p:cNvSpPr/>
              <p:nvPr/>
            </p:nvSpPr>
            <p:spPr>
              <a:xfrm>
                <a:off x="134846" y="1836420"/>
                <a:ext cx="753429" cy="190500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>
                    <a:lumMod val="50000"/>
                  </a:sys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650" name="正方形/長方形 1649"/>
              <p:cNvSpPr/>
              <p:nvPr/>
            </p:nvSpPr>
            <p:spPr>
              <a:xfrm>
                <a:off x="56262" y="1714500"/>
                <a:ext cx="753429" cy="123825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651" name="正方形/長方形 1650"/>
              <p:cNvSpPr/>
              <p:nvPr/>
            </p:nvSpPr>
            <p:spPr>
              <a:xfrm>
                <a:off x="101031" y="1589724"/>
                <a:ext cx="753429" cy="123825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>
                    <a:lumMod val="50000"/>
                  </a:sys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652" name="グループ化 1651"/>
              <p:cNvGrpSpPr/>
              <p:nvPr/>
            </p:nvGrpSpPr>
            <p:grpSpPr>
              <a:xfrm>
                <a:off x="2340698" y="1769937"/>
                <a:ext cx="307272" cy="565230"/>
                <a:chOff x="2340698" y="1769937"/>
                <a:chExt cx="307272" cy="565230"/>
              </a:xfrm>
            </p:grpSpPr>
            <p:sp>
              <p:nvSpPr>
                <p:cNvPr id="1655" name="1 つの角を丸めた四角形 1654"/>
                <p:cNvSpPr/>
                <p:nvPr/>
              </p:nvSpPr>
              <p:spPr>
                <a:xfrm>
                  <a:off x="2529893" y="1789149"/>
                  <a:ext cx="45719" cy="426954"/>
                </a:xfrm>
                <a:prstGeom prst="round1Rect">
                  <a:avLst/>
                </a:prstGeom>
                <a:solidFill>
                  <a:srgbClr val="70AD47">
                    <a:lumMod val="7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656" name="1 つの角を丸めた四角形 1655"/>
                <p:cNvSpPr/>
                <p:nvPr/>
              </p:nvSpPr>
              <p:spPr>
                <a:xfrm rot="20830602">
                  <a:off x="2382001" y="1769937"/>
                  <a:ext cx="45719" cy="538156"/>
                </a:xfrm>
                <a:prstGeom prst="round1Rect">
                  <a:avLst/>
                </a:prstGeom>
                <a:solidFill>
                  <a:srgbClr val="E7E6E6">
                    <a:lumMod val="2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657" name="五角形 1656"/>
                <p:cNvSpPr/>
                <p:nvPr/>
              </p:nvSpPr>
              <p:spPr>
                <a:xfrm>
                  <a:off x="2446731" y="1896957"/>
                  <a:ext cx="61489" cy="213477"/>
                </a:xfrm>
                <a:prstGeom prst="pentagon">
                  <a:avLst/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658" name="五角形 1657"/>
                <p:cNvSpPr/>
                <p:nvPr/>
              </p:nvSpPr>
              <p:spPr>
                <a:xfrm rot="1576071">
                  <a:off x="2586481" y="1872699"/>
                  <a:ext cx="61489" cy="213477"/>
                </a:xfrm>
                <a:prstGeom prst="pentagon">
                  <a:avLst/>
                </a:pr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659" name="台形 1658"/>
                <p:cNvSpPr/>
                <p:nvPr/>
              </p:nvSpPr>
              <p:spPr>
                <a:xfrm rot="10800000">
                  <a:off x="2340698" y="2030364"/>
                  <a:ext cx="295346" cy="304803"/>
                </a:xfrm>
                <a:prstGeom prst="trapezoid">
                  <a:avLst>
                    <a:gd name="adj" fmla="val 13315"/>
                  </a:avLst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660" name="台形 1659"/>
                <p:cNvSpPr/>
                <p:nvPr/>
              </p:nvSpPr>
              <p:spPr>
                <a:xfrm rot="10800000">
                  <a:off x="2383560" y="2030363"/>
                  <a:ext cx="209754" cy="304803"/>
                </a:xfrm>
                <a:prstGeom prst="trapezoid">
                  <a:avLst>
                    <a:gd name="adj" fmla="val 13315"/>
                  </a:avLst>
                </a:prstGeom>
                <a:solidFill>
                  <a:srgbClr val="ED7D31">
                    <a:lumMod val="7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1653" name="正方形/長方形 1652"/>
              <p:cNvSpPr/>
              <p:nvPr/>
            </p:nvSpPr>
            <p:spPr>
              <a:xfrm>
                <a:off x="975693" y="2291895"/>
                <a:ext cx="1281820" cy="51259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654" name="正方形/長方形 1653"/>
              <p:cNvSpPr/>
              <p:nvPr/>
            </p:nvSpPr>
            <p:spPr>
              <a:xfrm>
                <a:off x="2676664" y="2155669"/>
                <a:ext cx="726855" cy="86194"/>
              </a:xfrm>
              <a:prstGeom prst="rect">
                <a:avLst/>
              </a:pr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1706" name="グループ化 1705"/>
          <p:cNvGrpSpPr>
            <a:grpSpLocks noChangeAspect="1"/>
          </p:cNvGrpSpPr>
          <p:nvPr/>
        </p:nvGrpSpPr>
        <p:grpSpPr>
          <a:xfrm>
            <a:off x="2208415" y="4805368"/>
            <a:ext cx="1754282" cy="1499952"/>
            <a:chOff x="1483608" y="4351519"/>
            <a:chExt cx="2192852" cy="1874940"/>
          </a:xfrm>
        </p:grpSpPr>
        <p:grpSp>
          <p:nvGrpSpPr>
            <p:cNvPr id="1707" name="グループ化 1706"/>
            <p:cNvGrpSpPr/>
            <p:nvPr/>
          </p:nvGrpSpPr>
          <p:grpSpPr>
            <a:xfrm>
              <a:off x="2062460" y="4351519"/>
              <a:ext cx="1035769" cy="1317794"/>
              <a:chOff x="6967319" y="2997449"/>
              <a:chExt cx="1035769" cy="1317794"/>
            </a:xfrm>
          </p:grpSpPr>
          <p:sp>
            <p:nvSpPr>
              <p:cNvPr id="1724" name="フローチャート: 論理積ゲート 213"/>
              <p:cNvSpPr/>
              <p:nvPr/>
            </p:nvSpPr>
            <p:spPr>
              <a:xfrm rot="16200000">
                <a:off x="7139222" y="2997449"/>
                <a:ext cx="690174" cy="690174"/>
              </a:xfrm>
              <a:prstGeom prst="flowChartDelay">
                <a:avLst/>
              </a:prstGeom>
              <a:solidFill>
                <a:srgbClr val="ED7D31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725" name="片側の 2 つの角を丸めた四角形 1724"/>
              <p:cNvSpPr/>
              <p:nvPr/>
            </p:nvSpPr>
            <p:spPr>
              <a:xfrm rot="10800000">
                <a:off x="7412342" y="3618768"/>
                <a:ext cx="139982" cy="24436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726" name="円/楕円 689"/>
              <p:cNvSpPr/>
              <p:nvPr/>
            </p:nvSpPr>
            <p:spPr>
              <a:xfrm rot="20700000">
                <a:off x="7122532" y="3335095"/>
                <a:ext cx="174935" cy="214313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727" name="円/楕円 690"/>
              <p:cNvSpPr/>
              <p:nvPr/>
            </p:nvSpPr>
            <p:spPr>
              <a:xfrm rot="900000" flipH="1">
                <a:off x="7667200" y="3335096"/>
                <a:ext cx="174935" cy="214313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728" name="円/楕円 691"/>
              <p:cNvSpPr/>
              <p:nvPr/>
            </p:nvSpPr>
            <p:spPr>
              <a:xfrm>
                <a:off x="7192811" y="3081528"/>
                <a:ext cx="579044" cy="651868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729" name="月 1728"/>
              <p:cNvSpPr/>
              <p:nvPr/>
            </p:nvSpPr>
            <p:spPr>
              <a:xfrm rot="5400000">
                <a:off x="7305019" y="3175128"/>
                <a:ext cx="45719" cy="165125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730" name="月 1729"/>
              <p:cNvSpPr/>
              <p:nvPr/>
            </p:nvSpPr>
            <p:spPr>
              <a:xfrm rot="5400000">
                <a:off x="7595532" y="3175128"/>
                <a:ext cx="45719" cy="165125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731" name="円/楕円 702"/>
              <p:cNvSpPr/>
              <p:nvPr/>
            </p:nvSpPr>
            <p:spPr>
              <a:xfrm>
                <a:off x="7301731" y="3401001"/>
                <a:ext cx="69057" cy="101988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732" name="円/楕円 703"/>
              <p:cNvSpPr/>
              <p:nvPr/>
            </p:nvSpPr>
            <p:spPr>
              <a:xfrm>
                <a:off x="7582718" y="3401001"/>
                <a:ext cx="69057" cy="101988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733" name="円/楕円 632"/>
              <p:cNvSpPr/>
              <p:nvPr/>
            </p:nvSpPr>
            <p:spPr>
              <a:xfrm>
                <a:off x="7437959" y="3518273"/>
                <a:ext cx="84568" cy="27721"/>
              </a:xfrm>
              <a:custGeom>
                <a:avLst/>
                <a:gdLst>
                  <a:gd name="connsiteX0" fmla="*/ 0 w 84568"/>
                  <a:gd name="connsiteY0" fmla="*/ 22860 h 45719"/>
                  <a:gd name="connsiteX1" fmla="*/ 42284 w 84568"/>
                  <a:gd name="connsiteY1" fmla="*/ 0 h 45719"/>
                  <a:gd name="connsiteX2" fmla="*/ 84568 w 84568"/>
                  <a:gd name="connsiteY2" fmla="*/ 22860 h 45719"/>
                  <a:gd name="connsiteX3" fmla="*/ 42284 w 84568"/>
                  <a:gd name="connsiteY3" fmla="*/ 45720 h 45719"/>
                  <a:gd name="connsiteX4" fmla="*/ 0 w 84568"/>
                  <a:gd name="connsiteY4" fmla="*/ 22860 h 45719"/>
                  <a:gd name="connsiteX0" fmla="*/ 0 w 84568"/>
                  <a:gd name="connsiteY0" fmla="*/ 22860 h 45720"/>
                  <a:gd name="connsiteX1" fmla="*/ 42284 w 84568"/>
                  <a:gd name="connsiteY1" fmla="*/ 0 h 45720"/>
                  <a:gd name="connsiteX2" fmla="*/ 84568 w 84568"/>
                  <a:gd name="connsiteY2" fmla="*/ 22860 h 45720"/>
                  <a:gd name="connsiteX3" fmla="*/ 42284 w 84568"/>
                  <a:gd name="connsiteY3" fmla="*/ 45720 h 45720"/>
                  <a:gd name="connsiteX4" fmla="*/ 0 w 84568"/>
                  <a:gd name="connsiteY4" fmla="*/ 22860 h 45720"/>
                  <a:gd name="connsiteX0" fmla="*/ 0 w 84568"/>
                  <a:gd name="connsiteY0" fmla="*/ 22860 h 45720"/>
                  <a:gd name="connsiteX1" fmla="*/ 42284 w 84568"/>
                  <a:gd name="connsiteY1" fmla="*/ 0 h 45720"/>
                  <a:gd name="connsiteX2" fmla="*/ 84568 w 84568"/>
                  <a:gd name="connsiteY2" fmla="*/ 22860 h 45720"/>
                  <a:gd name="connsiteX3" fmla="*/ 42284 w 84568"/>
                  <a:gd name="connsiteY3" fmla="*/ 45720 h 45720"/>
                  <a:gd name="connsiteX4" fmla="*/ 0 w 84568"/>
                  <a:gd name="connsiteY4" fmla="*/ 22860 h 45720"/>
                  <a:gd name="connsiteX0" fmla="*/ 0 w 84568"/>
                  <a:gd name="connsiteY0" fmla="*/ 4861 h 27721"/>
                  <a:gd name="connsiteX1" fmla="*/ 42284 w 84568"/>
                  <a:gd name="connsiteY1" fmla="*/ 8195 h 27721"/>
                  <a:gd name="connsiteX2" fmla="*/ 84568 w 84568"/>
                  <a:gd name="connsiteY2" fmla="*/ 4861 h 27721"/>
                  <a:gd name="connsiteX3" fmla="*/ 42284 w 84568"/>
                  <a:gd name="connsiteY3" fmla="*/ 27721 h 27721"/>
                  <a:gd name="connsiteX4" fmla="*/ 0 w 84568"/>
                  <a:gd name="connsiteY4" fmla="*/ 4861 h 277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4568" h="27721">
                    <a:moveTo>
                      <a:pt x="0" y="4861"/>
                    </a:moveTo>
                    <a:cubicBezTo>
                      <a:pt x="0" y="-7764"/>
                      <a:pt x="18931" y="8195"/>
                      <a:pt x="42284" y="8195"/>
                    </a:cubicBezTo>
                    <a:cubicBezTo>
                      <a:pt x="65637" y="8195"/>
                      <a:pt x="84568" y="-7764"/>
                      <a:pt x="84568" y="4861"/>
                    </a:cubicBezTo>
                    <a:cubicBezTo>
                      <a:pt x="84568" y="17486"/>
                      <a:pt x="65637" y="27721"/>
                      <a:pt x="42284" y="27721"/>
                    </a:cubicBezTo>
                    <a:cubicBezTo>
                      <a:pt x="18931" y="27721"/>
                      <a:pt x="0" y="17486"/>
                      <a:pt x="0" y="4861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734" name="片側の 2 つの角を丸めた四角形 1733"/>
              <p:cNvSpPr/>
              <p:nvPr/>
            </p:nvSpPr>
            <p:spPr>
              <a:xfrm>
                <a:off x="7201777" y="3772799"/>
                <a:ext cx="562934" cy="502092"/>
              </a:xfrm>
              <a:prstGeom prst="round2SameRect">
                <a:avLst>
                  <a:gd name="adj1" fmla="val 41975"/>
                  <a:gd name="adj2" fmla="val 0"/>
                </a:avLst>
              </a:prstGeom>
              <a:solidFill>
                <a:srgbClr val="FFC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735" name="フリーフォーム 1734"/>
              <p:cNvSpPr/>
              <p:nvPr/>
            </p:nvSpPr>
            <p:spPr>
              <a:xfrm>
                <a:off x="7180811" y="3789040"/>
                <a:ext cx="604867" cy="526203"/>
              </a:xfrm>
              <a:custGeom>
                <a:avLst/>
                <a:gdLst>
                  <a:gd name="connsiteX0" fmla="*/ 141626 w 604867"/>
                  <a:gd name="connsiteY0" fmla="*/ 0 h 526203"/>
                  <a:gd name="connsiteX1" fmla="*/ 302434 w 604867"/>
                  <a:gd name="connsiteY1" fmla="*/ 456550 h 526203"/>
                  <a:gd name="connsiteX2" fmla="*/ 463242 w 604867"/>
                  <a:gd name="connsiteY2" fmla="*/ 1 h 526203"/>
                  <a:gd name="connsiteX3" fmla="*/ 476513 w 604867"/>
                  <a:gd name="connsiteY3" fmla="*/ 4120 h 526203"/>
                  <a:gd name="connsiteX4" fmla="*/ 604867 w 604867"/>
                  <a:gd name="connsiteY4" fmla="*/ 197761 h 526203"/>
                  <a:gd name="connsiteX5" fmla="*/ 604867 w 604867"/>
                  <a:gd name="connsiteY5" fmla="*/ 526203 h 526203"/>
                  <a:gd name="connsiteX6" fmla="*/ 0 w 604867"/>
                  <a:gd name="connsiteY6" fmla="*/ 526203 h 526203"/>
                  <a:gd name="connsiteX7" fmla="*/ 0 w 604867"/>
                  <a:gd name="connsiteY7" fmla="*/ 197761 h 526203"/>
                  <a:gd name="connsiteX8" fmla="*/ 128354 w 604867"/>
                  <a:gd name="connsiteY8" fmla="*/ 4120 h 5262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04867" h="526203">
                    <a:moveTo>
                      <a:pt x="141626" y="0"/>
                    </a:moveTo>
                    <a:lnTo>
                      <a:pt x="302434" y="456550"/>
                    </a:lnTo>
                    <a:lnTo>
                      <a:pt x="463242" y="1"/>
                    </a:lnTo>
                    <a:lnTo>
                      <a:pt x="476513" y="4120"/>
                    </a:lnTo>
                    <a:cubicBezTo>
                      <a:pt x="551942" y="36024"/>
                      <a:pt x="604867" y="110712"/>
                      <a:pt x="604867" y="197761"/>
                    </a:cubicBezTo>
                    <a:lnTo>
                      <a:pt x="604867" y="526203"/>
                    </a:lnTo>
                    <a:lnTo>
                      <a:pt x="0" y="526203"/>
                    </a:lnTo>
                    <a:lnTo>
                      <a:pt x="0" y="197761"/>
                    </a:lnTo>
                    <a:cubicBezTo>
                      <a:pt x="0" y="110712"/>
                      <a:pt x="52926" y="36024"/>
                      <a:pt x="128354" y="4120"/>
                    </a:cubicBezTo>
                    <a:close/>
                  </a:path>
                </a:pathLst>
              </a:custGeom>
              <a:solidFill>
                <a:srgbClr val="0070C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736" name="直角三角形 1735"/>
              <p:cNvSpPr/>
              <p:nvPr/>
            </p:nvSpPr>
            <p:spPr>
              <a:xfrm rot="5400000">
                <a:off x="7317605" y="3780296"/>
                <a:ext cx="166542" cy="149231"/>
              </a:xfrm>
              <a:prstGeom prst="rtTriangle">
                <a:avLst/>
              </a:prstGeom>
              <a:solidFill>
                <a:srgbClr val="FFC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737" name="直角三角形 1736"/>
              <p:cNvSpPr/>
              <p:nvPr/>
            </p:nvSpPr>
            <p:spPr>
              <a:xfrm rot="16200000" flipH="1">
                <a:off x="7482342" y="3780296"/>
                <a:ext cx="166542" cy="149231"/>
              </a:xfrm>
              <a:prstGeom prst="rtTriangle">
                <a:avLst/>
              </a:prstGeom>
              <a:solidFill>
                <a:srgbClr val="FFC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738" name="円/楕円 1737"/>
              <p:cNvSpPr/>
              <p:nvPr/>
            </p:nvSpPr>
            <p:spPr>
              <a:xfrm>
                <a:off x="7337846" y="3606327"/>
                <a:ext cx="295889" cy="45719"/>
              </a:xfrm>
              <a:prstGeom prst="ellipse">
                <a:avLst/>
              </a:pr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739" name="グループ化 1738"/>
              <p:cNvGrpSpPr/>
              <p:nvPr/>
            </p:nvGrpSpPr>
            <p:grpSpPr>
              <a:xfrm>
                <a:off x="6967319" y="3127523"/>
                <a:ext cx="1035769" cy="714814"/>
                <a:chOff x="970561" y="3805585"/>
                <a:chExt cx="2210158" cy="1525295"/>
              </a:xfrm>
            </p:grpSpPr>
            <p:grpSp>
              <p:nvGrpSpPr>
                <p:cNvPr id="1740" name="グループ化 1739"/>
                <p:cNvGrpSpPr/>
                <p:nvPr/>
              </p:nvGrpSpPr>
              <p:grpSpPr>
                <a:xfrm>
                  <a:off x="970561" y="3805585"/>
                  <a:ext cx="1040142" cy="1523861"/>
                  <a:chOff x="970561" y="3805585"/>
                  <a:chExt cx="1040142" cy="1523861"/>
                </a:xfrm>
              </p:grpSpPr>
              <p:sp>
                <p:nvSpPr>
                  <p:cNvPr id="1745" name="フリーフォーム 1744"/>
                  <p:cNvSpPr/>
                  <p:nvPr/>
                </p:nvSpPr>
                <p:spPr>
                  <a:xfrm rot="18310289">
                    <a:off x="1540121" y="3878121"/>
                    <a:ext cx="543117" cy="398046"/>
                  </a:xfrm>
                  <a:custGeom>
                    <a:avLst/>
                    <a:gdLst>
                      <a:gd name="connsiteX0" fmla="*/ 0 w 543116"/>
                      <a:gd name="connsiteY0" fmla="*/ 141610 h 398045"/>
                      <a:gd name="connsiteX1" fmla="*/ 0 w 543116"/>
                      <a:gd name="connsiteY1" fmla="*/ 141611 h 398045"/>
                      <a:gd name="connsiteX2" fmla="*/ 0 w 543116"/>
                      <a:gd name="connsiteY2" fmla="*/ 141611 h 398045"/>
                      <a:gd name="connsiteX3" fmla="*/ 479443 w 543116"/>
                      <a:gd name="connsiteY3" fmla="*/ 106882 h 398045"/>
                      <a:gd name="connsiteX4" fmla="*/ 489259 w 543116"/>
                      <a:gd name="connsiteY4" fmla="*/ 121664 h 398045"/>
                      <a:gd name="connsiteX5" fmla="*/ 489524 w 543116"/>
                      <a:gd name="connsiteY5" fmla="*/ 123025 h 398045"/>
                      <a:gd name="connsiteX6" fmla="*/ 534955 w 543116"/>
                      <a:gd name="connsiteY6" fmla="*/ 187495 h 398045"/>
                      <a:gd name="connsiteX7" fmla="*/ 524168 w 543116"/>
                      <a:gd name="connsiteY7" fmla="*/ 249762 h 398045"/>
                      <a:gd name="connsiteX8" fmla="*/ 461902 w 543116"/>
                      <a:gd name="connsiteY8" fmla="*/ 238975 h 398045"/>
                      <a:gd name="connsiteX9" fmla="*/ 413142 w 543116"/>
                      <a:gd name="connsiteY9" fmla="*/ 169780 h 398045"/>
                      <a:gd name="connsiteX10" fmla="*/ 354162 w 543116"/>
                      <a:gd name="connsiteY10" fmla="*/ 159562 h 398045"/>
                      <a:gd name="connsiteX11" fmla="*/ 351769 w 543116"/>
                      <a:gd name="connsiteY11" fmla="*/ 163911 h 398045"/>
                      <a:gd name="connsiteX12" fmla="*/ 391714 w 543116"/>
                      <a:gd name="connsiteY12" fmla="*/ 182392 h 398045"/>
                      <a:gd name="connsiteX13" fmla="*/ 396222 w 543116"/>
                      <a:gd name="connsiteY13" fmla="*/ 187282 h 398045"/>
                      <a:gd name="connsiteX14" fmla="*/ 399922 w 543116"/>
                      <a:gd name="connsiteY14" fmla="*/ 187433 h 398045"/>
                      <a:gd name="connsiteX15" fmla="*/ 420296 w 543116"/>
                      <a:gd name="connsiteY15" fmla="*/ 209533 h 398045"/>
                      <a:gd name="connsiteX16" fmla="*/ 451011 w 543116"/>
                      <a:gd name="connsiteY16" fmla="*/ 293142 h 398045"/>
                      <a:gd name="connsiteX17" fmla="*/ 427689 w 543116"/>
                      <a:gd name="connsiteY17" fmla="*/ 343550 h 398045"/>
                      <a:gd name="connsiteX18" fmla="*/ 377281 w 543116"/>
                      <a:gd name="connsiteY18" fmla="*/ 320228 h 398045"/>
                      <a:gd name="connsiteX19" fmla="*/ 351626 w 543116"/>
                      <a:gd name="connsiteY19" fmla="*/ 250392 h 398045"/>
                      <a:gd name="connsiteX20" fmla="*/ 298036 w 543116"/>
                      <a:gd name="connsiteY20" fmla="*/ 225598 h 398045"/>
                      <a:gd name="connsiteX21" fmla="*/ 324136 w 543116"/>
                      <a:gd name="connsiteY21" fmla="*/ 247365 h 398045"/>
                      <a:gd name="connsiteX22" fmla="*/ 326954 w 543116"/>
                      <a:gd name="connsiteY22" fmla="*/ 252739 h 398045"/>
                      <a:gd name="connsiteX23" fmla="*/ 330180 w 543116"/>
                      <a:gd name="connsiteY23" fmla="*/ 253746 h 398045"/>
                      <a:gd name="connsiteX24" fmla="*/ 342917 w 543116"/>
                      <a:gd name="connsiteY24" fmla="*/ 278036 h 398045"/>
                      <a:gd name="connsiteX25" fmla="*/ 350242 w 543116"/>
                      <a:gd name="connsiteY25" fmla="*/ 358978 h 398045"/>
                      <a:gd name="connsiteX26" fmla="*/ 317783 w 543116"/>
                      <a:gd name="connsiteY26" fmla="*/ 397897 h 398045"/>
                      <a:gd name="connsiteX27" fmla="*/ 278864 w 543116"/>
                      <a:gd name="connsiteY27" fmla="*/ 365438 h 398045"/>
                      <a:gd name="connsiteX28" fmla="*/ 272746 w 543116"/>
                      <a:gd name="connsiteY28" fmla="*/ 297830 h 398045"/>
                      <a:gd name="connsiteX29" fmla="*/ 207078 w 543116"/>
                      <a:gd name="connsiteY29" fmla="*/ 243062 h 398045"/>
                      <a:gd name="connsiteX30" fmla="*/ 130006 w 543116"/>
                      <a:gd name="connsiteY30" fmla="*/ 250037 h 398045"/>
                      <a:gd name="connsiteX31" fmla="*/ 13568 w 543116"/>
                      <a:gd name="connsiteY31" fmla="*/ 187167 h 398045"/>
                      <a:gd name="connsiteX32" fmla="*/ 0 w 543116"/>
                      <a:gd name="connsiteY32" fmla="*/ 141611 h 398045"/>
                      <a:gd name="connsiteX33" fmla="*/ 5169 w 543116"/>
                      <a:gd name="connsiteY33" fmla="*/ 94359 h 398045"/>
                      <a:gd name="connsiteX34" fmla="*/ 108427 w 543116"/>
                      <a:gd name="connsiteY34" fmla="*/ 11605 h 398045"/>
                      <a:gd name="connsiteX35" fmla="*/ 231189 w 543116"/>
                      <a:gd name="connsiteY35" fmla="*/ 494 h 398045"/>
                      <a:gd name="connsiteX36" fmla="*/ 278442 w 543116"/>
                      <a:gd name="connsiteY36" fmla="*/ 5663 h 398045"/>
                      <a:gd name="connsiteX37" fmla="*/ 306049 w 543116"/>
                      <a:gd name="connsiteY37" fmla="*/ 20851 h 398045"/>
                      <a:gd name="connsiteX38" fmla="*/ 365302 w 543116"/>
                      <a:gd name="connsiteY38" fmla="*/ 20851 h 398045"/>
                      <a:gd name="connsiteX39" fmla="*/ 372292 w 543116"/>
                      <a:gd name="connsiteY39" fmla="*/ 23747 h 398045"/>
                      <a:gd name="connsiteX40" fmla="*/ 376186 w 543116"/>
                      <a:gd name="connsiteY40" fmla="*/ 22134 h 398045"/>
                      <a:gd name="connsiteX41" fmla="*/ 407783 w 543116"/>
                      <a:gd name="connsiteY41" fmla="*/ 35222 h 39804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</a:cxnLst>
                    <a:rect l="l" t="t" r="r" b="b"/>
                    <a:pathLst>
                      <a:path w="543116" h="398045">
                        <a:moveTo>
                          <a:pt x="0" y="141610"/>
                        </a:moveTo>
                        <a:lnTo>
                          <a:pt x="0" y="141611"/>
                        </a:lnTo>
                        <a:lnTo>
                          <a:pt x="0" y="141611"/>
                        </a:lnTo>
                        <a:close/>
                        <a:moveTo>
                          <a:pt x="479443" y="106882"/>
                        </a:moveTo>
                        <a:cubicBezTo>
                          <a:pt x="483806" y="111245"/>
                          <a:pt x="487078" y="116285"/>
                          <a:pt x="489259" y="121664"/>
                        </a:cubicBezTo>
                        <a:lnTo>
                          <a:pt x="489524" y="123025"/>
                        </a:lnTo>
                        <a:lnTo>
                          <a:pt x="534955" y="187495"/>
                        </a:lnTo>
                        <a:cubicBezTo>
                          <a:pt x="549170" y="207668"/>
                          <a:pt x="544341" y="235547"/>
                          <a:pt x="524168" y="249762"/>
                        </a:cubicBezTo>
                        <a:cubicBezTo>
                          <a:pt x="503995" y="263977"/>
                          <a:pt x="476117" y="259147"/>
                          <a:pt x="461902" y="238975"/>
                        </a:cubicBezTo>
                        <a:lnTo>
                          <a:pt x="413142" y="169780"/>
                        </a:lnTo>
                        <a:lnTo>
                          <a:pt x="354162" y="159562"/>
                        </a:lnTo>
                        <a:lnTo>
                          <a:pt x="351769" y="163911"/>
                        </a:lnTo>
                        <a:lnTo>
                          <a:pt x="391714" y="182392"/>
                        </a:lnTo>
                        <a:lnTo>
                          <a:pt x="396222" y="187282"/>
                        </a:lnTo>
                        <a:lnTo>
                          <a:pt x="399922" y="187433"/>
                        </a:lnTo>
                        <a:cubicBezTo>
                          <a:pt x="409044" y="191653"/>
                          <a:pt x="416556" y="199353"/>
                          <a:pt x="420296" y="209533"/>
                        </a:cubicBezTo>
                        <a:lnTo>
                          <a:pt x="451011" y="293142"/>
                        </a:lnTo>
                        <a:cubicBezTo>
                          <a:pt x="458490" y="313501"/>
                          <a:pt x="448049" y="336071"/>
                          <a:pt x="427689" y="343550"/>
                        </a:cubicBezTo>
                        <a:cubicBezTo>
                          <a:pt x="407329" y="351029"/>
                          <a:pt x="384761" y="340587"/>
                          <a:pt x="377281" y="320228"/>
                        </a:cubicBezTo>
                        <a:lnTo>
                          <a:pt x="351626" y="250392"/>
                        </a:lnTo>
                        <a:lnTo>
                          <a:pt x="298036" y="225598"/>
                        </a:lnTo>
                        <a:lnTo>
                          <a:pt x="324136" y="247365"/>
                        </a:lnTo>
                        <a:lnTo>
                          <a:pt x="326954" y="252739"/>
                        </a:lnTo>
                        <a:lnTo>
                          <a:pt x="330180" y="253746"/>
                        </a:lnTo>
                        <a:cubicBezTo>
                          <a:pt x="337223" y="259620"/>
                          <a:pt x="342025" y="268180"/>
                          <a:pt x="342917" y="278036"/>
                        </a:cubicBezTo>
                        <a:lnTo>
                          <a:pt x="350242" y="358978"/>
                        </a:lnTo>
                        <a:cubicBezTo>
                          <a:pt x="352026" y="378688"/>
                          <a:pt x="337494" y="396114"/>
                          <a:pt x="317783" y="397897"/>
                        </a:cubicBezTo>
                        <a:cubicBezTo>
                          <a:pt x="298073" y="399681"/>
                          <a:pt x="280648" y="385148"/>
                          <a:pt x="278864" y="365438"/>
                        </a:cubicBezTo>
                        <a:lnTo>
                          <a:pt x="272746" y="297830"/>
                        </a:lnTo>
                        <a:lnTo>
                          <a:pt x="207078" y="243062"/>
                        </a:lnTo>
                        <a:lnTo>
                          <a:pt x="130006" y="250037"/>
                        </a:lnTo>
                        <a:cubicBezTo>
                          <a:pt x="80625" y="254506"/>
                          <a:pt x="35539" y="228318"/>
                          <a:pt x="13568" y="187167"/>
                        </a:cubicBezTo>
                        <a:lnTo>
                          <a:pt x="0" y="141611"/>
                        </a:lnTo>
                        <a:lnTo>
                          <a:pt x="5169" y="94359"/>
                        </a:lnTo>
                        <a:cubicBezTo>
                          <a:pt x="19394" y="49932"/>
                          <a:pt x="59045" y="16074"/>
                          <a:pt x="108427" y="11605"/>
                        </a:cubicBezTo>
                        <a:lnTo>
                          <a:pt x="231189" y="494"/>
                        </a:lnTo>
                        <a:cubicBezTo>
                          <a:pt x="247649" y="-996"/>
                          <a:pt x="263633" y="921"/>
                          <a:pt x="278442" y="5663"/>
                        </a:cubicBezTo>
                        <a:lnTo>
                          <a:pt x="306049" y="20851"/>
                        </a:lnTo>
                        <a:lnTo>
                          <a:pt x="365302" y="20851"/>
                        </a:lnTo>
                        <a:lnTo>
                          <a:pt x="372292" y="23747"/>
                        </a:lnTo>
                        <a:lnTo>
                          <a:pt x="376186" y="22134"/>
                        </a:lnTo>
                        <a:cubicBezTo>
                          <a:pt x="387622" y="22134"/>
                          <a:pt x="399057" y="26497"/>
                          <a:pt x="407783" y="35222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746" name="台形 1745"/>
                  <p:cNvSpPr/>
                  <p:nvPr/>
                </p:nvSpPr>
                <p:spPr>
                  <a:xfrm rot="2700000">
                    <a:off x="1466562" y="4131881"/>
                    <a:ext cx="314361" cy="179964"/>
                  </a:xfrm>
                  <a:prstGeom prst="trapezoid">
                    <a:avLst>
                      <a:gd name="adj" fmla="val 11241"/>
                    </a:avLst>
                  </a:prstGeom>
                  <a:solidFill>
                    <a:srgbClr val="0070C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747" name="フリーフォーム 1746"/>
                  <p:cNvSpPr/>
                  <p:nvPr/>
                </p:nvSpPr>
                <p:spPr>
                  <a:xfrm rot="13500000">
                    <a:off x="971705" y="4355325"/>
                    <a:ext cx="972977" cy="975265"/>
                  </a:xfrm>
                  <a:custGeom>
                    <a:avLst/>
                    <a:gdLst>
                      <a:gd name="connsiteX0" fmla="*/ 1199901 w 1199901"/>
                      <a:gd name="connsiteY0" fmla="*/ 972391 h 972391"/>
                      <a:gd name="connsiteX1" fmla="*/ 876051 w 1199901"/>
                      <a:gd name="connsiteY1" fmla="*/ 972391 h 972391"/>
                      <a:gd name="connsiteX2" fmla="*/ 876051 w 1199901"/>
                      <a:gd name="connsiteY2" fmla="*/ 330200 h 972391"/>
                      <a:gd name="connsiteX3" fmla="*/ 165100 w 1199901"/>
                      <a:gd name="connsiteY3" fmla="*/ 330200 h 972391"/>
                      <a:gd name="connsiteX4" fmla="*/ 0 w 1199901"/>
                      <a:gd name="connsiteY4" fmla="*/ 165100 h 972391"/>
                      <a:gd name="connsiteX5" fmla="*/ 165100 w 1199901"/>
                      <a:gd name="connsiteY5" fmla="*/ 0 h 972391"/>
                      <a:gd name="connsiteX6" fmla="*/ 1030848 w 1199901"/>
                      <a:gd name="connsiteY6" fmla="*/ 0 h 972391"/>
                      <a:gd name="connsiteX7" fmla="*/ 1095112 w 1199901"/>
                      <a:gd name="connsiteY7" fmla="*/ 12974 h 972391"/>
                      <a:gd name="connsiteX8" fmla="*/ 1100435 w 1199901"/>
                      <a:gd name="connsiteY8" fmla="*/ 16563 h 972391"/>
                      <a:gd name="connsiteX9" fmla="*/ 1101005 w 1199901"/>
                      <a:gd name="connsiteY9" fmla="*/ 16678 h 972391"/>
                      <a:gd name="connsiteX10" fmla="*/ 1199901 w 1199901"/>
                      <a:gd name="connsiteY10" fmla="*/ 165878 h 972391"/>
                      <a:gd name="connsiteX0" fmla="*/ 0 w 1199901"/>
                      <a:gd name="connsiteY0" fmla="*/ 165100 h 972391"/>
                      <a:gd name="connsiteX1" fmla="*/ 165100 w 1199901"/>
                      <a:gd name="connsiteY1" fmla="*/ 0 h 972391"/>
                      <a:gd name="connsiteX2" fmla="*/ 1030848 w 1199901"/>
                      <a:gd name="connsiteY2" fmla="*/ 0 h 972391"/>
                      <a:gd name="connsiteX3" fmla="*/ 1095112 w 1199901"/>
                      <a:gd name="connsiteY3" fmla="*/ 12974 h 972391"/>
                      <a:gd name="connsiteX4" fmla="*/ 1100435 w 1199901"/>
                      <a:gd name="connsiteY4" fmla="*/ 16563 h 972391"/>
                      <a:gd name="connsiteX5" fmla="*/ 1101005 w 1199901"/>
                      <a:gd name="connsiteY5" fmla="*/ 16678 h 972391"/>
                      <a:gd name="connsiteX6" fmla="*/ 1199901 w 1199901"/>
                      <a:gd name="connsiteY6" fmla="*/ 165878 h 972391"/>
                      <a:gd name="connsiteX7" fmla="*/ 1199901 w 1199901"/>
                      <a:gd name="connsiteY7" fmla="*/ 972391 h 972391"/>
                      <a:gd name="connsiteX8" fmla="*/ 876051 w 1199901"/>
                      <a:gd name="connsiteY8" fmla="*/ 972391 h 972391"/>
                      <a:gd name="connsiteX9" fmla="*/ 876051 w 1199901"/>
                      <a:gd name="connsiteY9" fmla="*/ 330200 h 972391"/>
                      <a:gd name="connsiteX10" fmla="*/ 165100 w 1199901"/>
                      <a:gd name="connsiteY10" fmla="*/ 330200 h 972391"/>
                      <a:gd name="connsiteX11" fmla="*/ 91440 w 1199901"/>
                      <a:gd name="connsiteY11" fmla="*/ 256540 h 972391"/>
                      <a:gd name="connsiteX0" fmla="*/ 115501 w 1150302"/>
                      <a:gd name="connsiteY0" fmla="*/ 0 h 972391"/>
                      <a:gd name="connsiteX1" fmla="*/ 981249 w 1150302"/>
                      <a:gd name="connsiteY1" fmla="*/ 0 h 972391"/>
                      <a:gd name="connsiteX2" fmla="*/ 1045513 w 1150302"/>
                      <a:gd name="connsiteY2" fmla="*/ 12974 h 972391"/>
                      <a:gd name="connsiteX3" fmla="*/ 1050836 w 1150302"/>
                      <a:gd name="connsiteY3" fmla="*/ 16563 h 972391"/>
                      <a:gd name="connsiteX4" fmla="*/ 1051406 w 1150302"/>
                      <a:gd name="connsiteY4" fmla="*/ 16678 h 972391"/>
                      <a:gd name="connsiteX5" fmla="*/ 1150302 w 1150302"/>
                      <a:gd name="connsiteY5" fmla="*/ 165878 h 972391"/>
                      <a:gd name="connsiteX6" fmla="*/ 1150302 w 1150302"/>
                      <a:gd name="connsiteY6" fmla="*/ 972391 h 972391"/>
                      <a:gd name="connsiteX7" fmla="*/ 826452 w 1150302"/>
                      <a:gd name="connsiteY7" fmla="*/ 972391 h 972391"/>
                      <a:gd name="connsiteX8" fmla="*/ 826452 w 1150302"/>
                      <a:gd name="connsiteY8" fmla="*/ 330200 h 972391"/>
                      <a:gd name="connsiteX9" fmla="*/ 115501 w 1150302"/>
                      <a:gd name="connsiteY9" fmla="*/ 330200 h 972391"/>
                      <a:gd name="connsiteX10" fmla="*/ 41841 w 1150302"/>
                      <a:gd name="connsiteY10" fmla="*/ 256540 h 972391"/>
                      <a:gd name="connsiteX0" fmla="*/ 0 w 1034801"/>
                      <a:gd name="connsiteY0" fmla="*/ 0 h 972391"/>
                      <a:gd name="connsiteX1" fmla="*/ 865748 w 1034801"/>
                      <a:gd name="connsiteY1" fmla="*/ 0 h 972391"/>
                      <a:gd name="connsiteX2" fmla="*/ 930012 w 1034801"/>
                      <a:gd name="connsiteY2" fmla="*/ 12974 h 972391"/>
                      <a:gd name="connsiteX3" fmla="*/ 935335 w 1034801"/>
                      <a:gd name="connsiteY3" fmla="*/ 16563 h 972391"/>
                      <a:gd name="connsiteX4" fmla="*/ 935905 w 1034801"/>
                      <a:gd name="connsiteY4" fmla="*/ 16678 h 972391"/>
                      <a:gd name="connsiteX5" fmla="*/ 1034801 w 1034801"/>
                      <a:gd name="connsiteY5" fmla="*/ 165878 h 972391"/>
                      <a:gd name="connsiteX6" fmla="*/ 1034801 w 1034801"/>
                      <a:gd name="connsiteY6" fmla="*/ 972391 h 972391"/>
                      <a:gd name="connsiteX7" fmla="*/ 710951 w 1034801"/>
                      <a:gd name="connsiteY7" fmla="*/ 972391 h 972391"/>
                      <a:gd name="connsiteX8" fmla="*/ 710951 w 1034801"/>
                      <a:gd name="connsiteY8" fmla="*/ 330200 h 972391"/>
                      <a:gd name="connsiteX9" fmla="*/ 0 w 1034801"/>
                      <a:gd name="connsiteY9" fmla="*/ 330200 h 972391"/>
                      <a:gd name="connsiteX0" fmla="*/ 0 w 1034801"/>
                      <a:gd name="connsiteY0" fmla="*/ 0 h 972391"/>
                      <a:gd name="connsiteX1" fmla="*/ 865748 w 1034801"/>
                      <a:gd name="connsiteY1" fmla="*/ 0 h 972391"/>
                      <a:gd name="connsiteX2" fmla="*/ 930012 w 1034801"/>
                      <a:gd name="connsiteY2" fmla="*/ 12974 h 972391"/>
                      <a:gd name="connsiteX3" fmla="*/ 935335 w 1034801"/>
                      <a:gd name="connsiteY3" fmla="*/ 16563 h 972391"/>
                      <a:gd name="connsiteX4" fmla="*/ 935905 w 1034801"/>
                      <a:gd name="connsiteY4" fmla="*/ 16678 h 972391"/>
                      <a:gd name="connsiteX5" fmla="*/ 1034801 w 1034801"/>
                      <a:gd name="connsiteY5" fmla="*/ 165878 h 972391"/>
                      <a:gd name="connsiteX6" fmla="*/ 1034801 w 1034801"/>
                      <a:gd name="connsiteY6" fmla="*/ 972391 h 972391"/>
                      <a:gd name="connsiteX7" fmla="*/ 710951 w 1034801"/>
                      <a:gd name="connsiteY7" fmla="*/ 972391 h 972391"/>
                      <a:gd name="connsiteX8" fmla="*/ 710951 w 1034801"/>
                      <a:gd name="connsiteY8" fmla="*/ 330200 h 972391"/>
                      <a:gd name="connsiteX9" fmla="*/ 101028 w 1034801"/>
                      <a:gd name="connsiteY9" fmla="*/ 332445 h 972391"/>
                      <a:gd name="connsiteX0" fmla="*/ 0 w 1142564"/>
                      <a:gd name="connsiteY0" fmla="*/ 0 h 972391"/>
                      <a:gd name="connsiteX1" fmla="*/ 973511 w 1142564"/>
                      <a:gd name="connsiteY1" fmla="*/ 0 h 972391"/>
                      <a:gd name="connsiteX2" fmla="*/ 1037775 w 1142564"/>
                      <a:gd name="connsiteY2" fmla="*/ 12974 h 972391"/>
                      <a:gd name="connsiteX3" fmla="*/ 1043098 w 1142564"/>
                      <a:gd name="connsiteY3" fmla="*/ 16563 h 972391"/>
                      <a:gd name="connsiteX4" fmla="*/ 1043668 w 1142564"/>
                      <a:gd name="connsiteY4" fmla="*/ 16678 h 972391"/>
                      <a:gd name="connsiteX5" fmla="*/ 1142564 w 1142564"/>
                      <a:gd name="connsiteY5" fmla="*/ 165878 h 972391"/>
                      <a:gd name="connsiteX6" fmla="*/ 1142564 w 1142564"/>
                      <a:gd name="connsiteY6" fmla="*/ 972391 h 972391"/>
                      <a:gd name="connsiteX7" fmla="*/ 818714 w 1142564"/>
                      <a:gd name="connsiteY7" fmla="*/ 972391 h 972391"/>
                      <a:gd name="connsiteX8" fmla="*/ 818714 w 1142564"/>
                      <a:gd name="connsiteY8" fmla="*/ 330200 h 972391"/>
                      <a:gd name="connsiteX9" fmla="*/ 208791 w 1142564"/>
                      <a:gd name="connsiteY9" fmla="*/ 332445 h 972391"/>
                      <a:gd name="connsiteX0" fmla="*/ -1 w 972977"/>
                      <a:gd name="connsiteY0" fmla="*/ 0 h 975265"/>
                      <a:gd name="connsiteX1" fmla="*/ 803924 w 972977"/>
                      <a:gd name="connsiteY1" fmla="*/ 2874 h 975265"/>
                      <a:gd name="connsiteX2" fmla="*/ 868188 w 972977"/>
                      <a:gd name="connsiteY2" fmla="*/ 15848 h 975265"/>
                      <a:gd name="connsiteX3" fmla="*/ 873511 w 972977"/>
                      <a:gd name="connsiteY3" fmla="*/ 19437 h 975265"/>
                      <a:gd name="connsiteX4" fmla="*/ 874081 w 972977"/>
                      <a:gd name="connsiteY4" fmla="*/ 19552 h 975265"/>
                      <a:gd name="connsiteX5" fmla="*/ 972977 w 972977"/>
                      <a:gd name="connsiteY5" fmla="*/ 168752 h 975265"/>
                      <a:gd name="connsiteX6" fmla="*/ 972977 w 972977"/>
                      <a:gd name="connsiteY6" fmla="*/ 975265 h 975265"/>
                      <a:gd name="connsiteX7" fmla="*/ 649127 w 972977"/>
                      <a:gd name="connsiteY7" fmla="*/ 975265 h 975265"/>
                      <a:gd name="connsiteX8" fmla="*/ 649127 w 972977"/>
                      <a:gd name="connsiteY8" fmla="*/ 333074 h 975265"/>
                      <a:gd name="connsiteX9" fmla="*/ 39204 w 972977"/>
                      <a:gd name="connsiteY9" fmla="*/ 335319 h 97526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972977" h="975265">
                        <a:moveTo>
                          <a:pt x="-1" y="0"/>
                        </a:moveTo>
                        <a:lnTo>
                          <a:pt x="803924" y="2874"/>
                        </a:lnTo>
                        <a:cubicBezTo>
                          <a:pt x="826720" y="2874"/>
                          <a:pt x="848436" y="7494"/>
                          <a:pt x="868188" y="15848"/>
                        </a:cubicBezTo>
                        <a:lnTo>
                          <a:pt x="873511" y="19437"/>
                        </a:lnTo>
                        <a:lnTo>
                          <a:pt x="874081" y="19552"/>
                        </a:lnTo>
                        <a:cubicBezTo>
                          <a:pt x="932198" y="44133"/>
                          <a:pt x="972977" y="101680"/>
                          <a:pt x="972977" y="168752"/>
                        </a:cubicBezTo>
                        <a:lnTo>
                          <a:pt x="972977" y="975265"/>
                        </a:lnTo>
                        <a:lnTo>
                          <a:pt x="649127" y="975265"/>
                        </a:lnTo>
                        <a:lnTo>
                          <a:pt x="649127" y="333074"/>
                        </a:lnTo>
                        <a:lnTo>
                          <a:pt x="39204" y="335319"/>
                        </a:lnTo>
                      </a:path>
                    </a:pathLst>
                  </a:custGeom>
                  <a:solidFill>
                    <a:srgbClr val="0070C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741" name="グループ化 1740"/>
                <p:cNvGrpSpPr/>
                <p:nvPr/>
              </p:nvGrpSpPr>
              <p:grpSpPr>
                <a:xfrm flipH="1">
                  <a:off x="2144044" y="3805586"/>
                  <a:ext cx="1036675" cy="1525294"/>
                  <a:chOff x="869448" y="3805586"/>
                  <a:chExt cx="1036675" cy="1525294"/>
                </a:xfrm>
              </p:grpSpPr>
              <p:sp>
                <p:nvSpPr>
                  <p:cNvPr id="1742" name="フリーフォーム 1741"/>
                  <p:cNvSpPr/>
                  <p:nvPr/>
                </p:nvSpPr>
                <p:spPr>
                  <a:xfrm rot="18310289">
                    <a:off x="1435543" y="3878121"/>
                    <a:ext cx="543116" cy="398045"/>
                  </a:xfrm>
                  <a:custGeom>
                    <a:avLst/>
                    <a:gdLst>
                      <a:gd name="connsiteX0" fmla="*/ 0 w 543116"/>
                      <a:gd name="connsiteY0" fmla="*/ 141610 h 398045"/>
                      <a:gd name="connsiteX1" fmla="*/ 0 w 543116"/>
                      <a:gd name="connsiteY1" fmla="*/ 141611 h 398045"/>
                      <a:gd name="connsiteX2" fmla="*/ 0 w 543116"/>
                      <a:gd name="connsiteY2" fmla="*/ 141611 h 398045"/>
                      <a:gd name="connsiteX3" fmla="*/ 479443 w 543116"/>
                      <a:gd name="connsiteY3" fmla="*/ 106882 h 398045"/>
                      <a:gd name="connsiteX4" fmla="*/ 489259 w 543116"/>
                      <a:gd name="connsiteY4" fmla="*/ 121664 h 398045"/>
                      <a:gd name="connsiteX5" fmla="*/ 489524 w 543116"/>
                      <a:gd name="connsiteY5" fmla="*/ 123025 h 398045"/>
                      <a:gd name="connsiteX6" fmla="*/ 534955 w 543116"/>
                      <a:gd name="connsiteY6" fmla="*/ 187495 h 398045"/>
                      <a:gd name="connsiteX7" fmla="*/ 524168 w 543116"/>
                      <a:gd name="connsiteY7" fmla="*/ 249762 h 398045"/>
                      <a:gd name="connsiteX8" fmla="*/ 461902 w 543116"/>
                      <a:gd name="connsiteY8" fmla="*/ 238975 h 398045"/>
                      <a:gd name="connsiteX9" fmla="*/ 413142 w 543116"/>
                      <a:gd name="connsiteY9" fmla="*/ 169780 h 398045"/>
                      <a:gd name="connsiteX10" fmla="*/ 354162 w 543116"/>
                      <a:gd name="connsiteY10" fmla="*/ 159562 h 398045"/>
                      <a:gd name="connsiteX11" fmla="*/ 351769 w 543116"/>
                      <a:gd name="connsiteY11" fmla="*/ 163911 h 398045"/>
                      <a:gd name="connsiteX12" fmla="*/ 391714 w 543116"/>
                      <a:gd name="connsiteY12" fmla="*/ 182392 h 398045"/>
                      <a:gd name="connsiteX13" fmla="*/ 396222 w 543116"/>
                      <a:gd name="connsiteY13" fmla="*/ 187282 h 398045"/>
                      <a:gd name="connsiteX14" fmla="*/ 399922 w 543116"/>
                      <a:gd name="connsiteY14" fmla="*/ 187433 h 398045"/>
                      <a:gd name="connsiteX15" fmla="*/ 420296 w 543116"/>
                      <a:gd name="connsiteY15" fmla="*/ 209533 h 398045"/>
                      <a:gd name="connsiteX16" fmla="*/ 451011 w 543116"/>
                      <a:gd name="connsiteY16" fmla="*/ 293142 h 398045"/>
                      <a:gd name="connsiteX17" fmla="*/ 427689 w 543116"/>
                      <a:gd name="connsiteY17" fmla="*/ 343550 h 398045"/>
                      <a:gd name="connsiteX18" fmla="*/ 377281 w 543116"/>
                      <a:gd name="connsiteY18" fmla="*/ 320228 h 398045"/>
                      <a:gd name="connsiteX19" fmla="*/ 351626 w 543116"/>
                      <a:gd name="connsiteY19" fmla="*/ 250392 h 398045"/>
                      <a:gd name="connsiteX20" fmla="*/ 298036 w 543116"/>
                      <a:gd name="connsiteY20" fmla="*/ 225598 h 398045"/>
                      <a:gd name="connsiteX21" fmla="*/ 324136 w 543116"/>
                      <a:gd name="connsiteY21" fmla="*/ 247365 h 398045"/>
                      <a:gd name="connsiteX22" fmla="*/ 326954 w 543116"/>
                      <a:gd name="connsiteY22" fmla="*/ 252739 h 398045"/>
                      <a:gd name="connsiteX23" fmla="*/ 330180 w 543116"/>
                      <a:gd name="connsiteY23" fmla="*/ 253746 h 398045"/>
                      <a:gd name="connsiteX24" fmla="*/ 342917 w 543116"/>
                      <a:gd name="connsiteY24" fmla="*/ 278036 h 398045"/>
                      <a:gd name="connsiteX25" fmla="*/ 350242 w 543116"/>
                      <a:gd name="connsiteY25" fmla="*/ 358978 h 398045"/>
                      <a:gd name="connsiteX26" fmla="*/ 317783 w 543116"/>
                      <a:gd name="connsiteY26" fmla="*/ 397897 h 398045"/>
                      <a:gd name="connsiteX27" fmla="*/ 278864 w 543116"/>
                      <a:gd name="connsiteY27" fmla="*/ 365438 h 398045"/>
                      <a:gd name="connsiteX28" fmla="*/ 272746 w 543116"/>
                      <a:gd name="connsiteY28" fmla="*/ 297830 h 398045"/>
                      <a:gd name="connsiteX29" fmla="*/ 207078 w 543116"/>
                      <a:gd name="connsiteY29" fmla="*/ 243062 h 398045"/>
                      <a:gd name="connsiteX30" fmla="*/ 130006 w 543116"/>
                      <a:gd name="connsiteY30" fmla="*/ 250037 h 398045"/>
                      <a:gd name="connsiteX31" fmla="*/ 13568 w 543116"/>
                      <a:gd name="connsiteY31" fmla="*/ 187167 h 398045"/>
                      <a:gd name="connsiteX32" fmla="*/ 0 w 543116"/>
                      <a:gd name="connsiteY32" fmla="*/ 141611 h 398045"/>
                      <a:gd name="connsiteX33" fmla="*/ 5169 w 543116"/>
                      <a:gd name="connsiteY33" fmla="*/ 94359 h 398045"/>
                      <a:gd name="connsiteX34" fmla="*/ 108427 w 543116"/>
                      <a:gd name="connsiteY34" fmla="*/ 11605 h 398045"/>
                      <a:gd name="connsiteX35" fmla="*/ 231189 w 543116"/>
                      <a:gd name="connsiteY35" fmla="*/ 494 h 398045"/>
                      <a:gd name="connsiteX36" fmla="*/ 278442 w 543116"/>
                      <a:gd name="connsiteY36" fmla="*/ 5663 h 398045"/>
                      <a:gd name="connsiteX37" fmla="*/ 306049 w 543116"/>
                      <a:gd name="connsiteY37" fmla="*/ 20851 h 398045"/>
                      <a:gd name="connsiteX38" fmla="*/ 365302 w 543116"/>
                      <a:gd name="connsiteY38" fmla="*/ 20851 h 398045"/>
                      <a:gd name="connsiteX39" fmla="*/ 372292 w 543116"/>
                      <a:gd name="connsiteY39" fmla="*/ 23747 h 398045"/>
                      <a:gd name="connsiteX40" fmla="*/ 376186 w 543116"/>
                      <a:gd name="connsiteY40" fmla="*/ 22134 h 398045"/>
                      <a:gd name="connsiteX41" fmla="*/ 407783 w 543116"/>
                      <a:gd name="connsiteY41" fmla="*/ 35222 h 39804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</a:cxnLst>
                    <a:rect l="l" t="t" r="r" b="b"/>
                    <a:pathLst>
                      <a:path w="543116" h="398045">
                        <a:moveTo>
                          <a:pt x="0" y="141610"/>
                        </a:moveTo>
                        <a:lnTo>
                          <a:pt x="0" y="141611"/>
                        </a:lnTo>
                        <a:lnTo>
                          <a:pt x="0" y="141611"/>
                        </a:lnTo>
                        <a:close/>
                        <a:moveTo>
                          <a:pt x="479443" y="106882"/>
                        </a:moveTo>
                        <a:cubicBezTo>
                          <a:pt x="483806" y="111245"/>
                          <a:pt x="487078" y="116285"/>
                          <a:pt x="489259" y="121664"/>
                        </a:cubicBezTo>
                        <a:lnTo>
                          <a:pt x="489524" y="123025"/>
                        </a:lnTo>
                        <a:lnTo>
                          <a:pt x="534955" y="187495"/>
                        </a:lnTo>
                        <a:cubicBezTo>
                          <a:pt x="549170" y="207668"/>
                          <a:pt x="544341" y="235547"/>
                          <a:pt x="524168" y="249762"/>
                        </a:cubicBezTo>
                        <a:cubicBezTo>
                          <a:pt x="503995" y="263977"/>
                          <a:pt x="476117" y="259147"/>
                          <a:pt x="461902" y="238975"/>
                        </a:cubicBezTo>
                        <a:lnTo>
                          <a:pt x="413142" y="169780"/>
                        </a:lnTo>
                        <a:lnTo>
                          <a:pt x="354162" y="159562"/>
                        </a:lnTo>
                        <a:lnTo>
                          <a:pt x="351769" y="163911"/>
                        </a:lnTo>
                        <a:lnTo>
                          <a:pt x="391714" y="182392"/>
                        </a:lnTo>
                        <a:lnTo>
                          <a:pt x="396222" y="187282"/>
                        </a:lnTo>
                        <a:lnTo>
                          <a:pt x="399922" y="187433"/>
                        </a:lnTo>
                        <a:cubicBezTo>
                          <a:pt x="409044" y="191653"/>
                          <a:pt x="416556" y="199353"/>
                          <a:pt x="420296" y="209533"/>
                        </a:cubicBezTo>
                        <a:lnTo>
                          <a:pt x="451011" y="293142"/>
                        </a:lnTo>
                        <a:cubicBezTo>
                          <a:pt x="458490" y="313501"/>
                          <a:pt x="448049" y="336071"/>
                          <a:pt x="427689" y="343550"/>
                        </a:cubicBezTo>
                        <a:cubicBezTo>
                          <a:pt x="407329" y="351029"/>
                          <a:pt x="384761" y="340587"/>
                          <a:pt x="377281" y="320228"/>
                        </a:cubicBezTo>
                        <a:lnTo>
                          <a:pt x="351626" y="250392"/>
                        </a:lnTo>
                        <a:lnTo>
                          <a:pt x="298036" y="225598"/>
                        </a:lnTo>
                        <a:lnTo>
                          <a:pt x="324136" y="247365"/>
                        </a:lnTo>
                        <a:lnTo>
                          <a:pt x="326954" y="252739"/>
                        </a:lnTo>
                        <a:lnTo>
                          <a:pt x="330180" y="253746"/>
                        </a:lnTo>
                        <a:cubicBezTo>
                          <a:pt x="337223" y="259620"/>
                          <a:pt x="342025" y="268180"/>
                          <a:pt x="342917" y="278036"/>
                        </a:cubicBezTo>
                        <a:lnTo>
                          <a:pt x="350242" y="358978"/>
                        </a:lnTo>
                        <a:cubicBezTo>
                          <a:pt x="352026" y="378688"/>
                          <a:pt x="337494" y="396114"/>
                          <a:pt x="317783" y="397897"/>
                        </a:cubicBezTo>
                        <a:cubicBezTo>
                          <a:pt x="298073" y="399681"/>
                          <a:pt x="280648" y="385148"/>
                          <a:pt x="278864" y="365438"/>
                        </a:cubicBezTo>
                        <a:lnTo>
                          <a:pt x="272746" y="297830"/>
                        </a:lnTo>
                        <a:lnTo>
                          <a:pt x="207078" y="243062"/>
                        </a:lnTo>
                        <a:lnTo>
                          <a:pt x="130006" y="250037"/>
                        </a:lnTo>
                        <a:cubicBezTo>
                          <a:pt x="80625" y="254506"/>
                          <a:pt x="35539" y="228318"/>
                          <a:pt x="13568" y="187167"/>
                        </a:cubicBezTo>
                        <a:lnTo>
                          <a:pt x="0" y="141611"/>
                        </a:lnTo>
                        <a:lnTo>
                          <a:pt x="5169" y="94359"/>
                        </a:lnTo>
                        <a:cubicBezTo>
                          <a:pt x="19394" y="49932"/>
                          <a:pt x="59045" y="16074"/>
                          <a:pt x="108427" y="11605"/>
                        </a:cubicBezTo>
                        <a:lnTo>
                          <a:pt x="231189" y="494"/>
                        </a:lnTo>
                        <a:cubicBezTo>
                          <a:pt x="247649" y="-996"/>
                          <a:pt x="263633" y="921"/>
                          <a:pt x="278442" y="5663"/>
                        </a:cubicBezTo>
                        <a:lnTo>
                          <a:pt x="306049" y="20851"/>
                        </a:lnTo>
                        <a:lnTo>
                          <a:pt x="365302" y="20851"/>
                        </a:lnTo>
                        <a:lnTo>
                          <a:pt x="372292" y="23747"/>
                        </a:lnTo>
                        <a:lnTo>
                          <a:pt x="376186" y="22134"/>
                        </a:lnTo>
                        <a:cubicBezTo>
                          <a:pt x="387622" y="22134"/>
                          <a:pt x="399057" y="26497"/>
                          <a:pt x="407783" y="35222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743" name="台形 1742"/>
                  <p:cNvSpPr/>
                  <p:nvPr/>
                </p:nvSpPr>
                <p:spPr>
                  <a:xfrm rot="2700000">
                    <a:off x="1361983" y="4131881"/>
                    <a:ext cx="314361" cy="179964"/>
                  </a:xfrm>
                  <a:prstGeom prst="trapezoid">
                    <a:avLst>
                      <a:gd name="adj" fmla="val 11241"/>
                    </a:avLst>
                  </a:prstGeom>
                  <a:solidFill>
                    <a:srgbClr val="0070C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744" name="フリーフォーム 1743"/>
                  <p:cNvSpPr/>
                  <p:nvPr/>
                </p:nvSpPr>
                <p:spPr>
                  <a:xfrm rot="13500000">
                    <a:off x="867718" y="4356760"/>
                    <a:ext cx="975850" cy="972390"/>
                  </a:xfrm>
                  <a:custGeom>
                    <a:avLst/>
                    <a:gdLst>
                      <a:gd name="connsiteX0" fmla="*/ 1199901 w 1199901"/>
                      <a:gd name="connsiteY0" fmla="*/ 972391 h 972391"/>
                      <a:gd name="connsiteX1" fmla="*/ 876051 w 1199901"/>
                      <a:gd name="connsiteY1" fmla="*/ 972391 h 972391"/>
                      <a:gd name="connsiteX2" fmla="*/ 876051 w 1199901"/>
                      <a:gd name="connsiteY2" fmla="*/ 330200 h 972391"/>
                      <a:gd name="connsiteX3" fmla="*/ 165100 w 1199901"/>
                      <a:gd name="connsiteY3" fmla="*/ 330200 h 972391"/>
                      <a:gd name="connsiteX4" fmla="*/ 0 w 1199901"/>
                      <a:gd name="connsiteY4" fmla="*/ 165100 h 972391"/>
                      <a:gd name="connsiteX5" fmla="*/ 165100 w 1199901"/>
                      <a:gd name="connsiteY5" fmla="*/ 0 h 972391"/>
                      <a:gd name="connsiteX6" fmla="*/ 1030848 w 1199901"/>
                      <a:gd name="connsiteY6" fmla="*/ 0 h 972391"/>
                      <a:gd name="connsiteX7" fmla="*/ 1095112 w 1199901"/>
                      <a:gd name="connsiteY7" fmla="*/ 12974 h 972391"/>
                      <a:gd name="connsiteX8" fmla="*/ 1100435 w 1199901"/>
                      <a:gd name="connsiteY8" fmla="*/ 16563 h 972391"/>
                      <a:gd name="connsiteX9" fmla="*/ 1101005 w 1199901"/>
                      <a:gd name="connsiteY9" fmla="*/ 16678 h 972391"/>
                      <a:gd name="connsiteX10" fmla="*/ 1199901 w 1199901"/>
                      <a:gd name="connsiteY10" fmla="*/ 165878 h 972391"/>
                      <a:gd name="connsiteX0" fmla="*/ 0 w 1199901"/>
                      <a:gd name="connsiteY0" fmla="*/ 165100 h 972391"/>
                      <a:gd name="connsiteX1" fmla="*/ 165100 w 1199901"/>
                      <a:gd name="connsiteY1" fmla="*/ 0 h 972391"/>
                      <a:gd name="connsiteX2" fmla="*/ 1030848 w 1199901"/>
                      <a:gd name="connsiteY2" fmla="*/ 0 h 972391"/>
                      <a:gd name="connsiteX3" fmla="*/ 1095112 w 1199901"/>
                      <a:gd name="connsiteY3" fmla="*/ 12974 h 972391"/>
                      <a:gd name="connsiteX4" fmla="*/ 1100435 w 1199901"/>
                      <a:gd name="connsiteY4" fmla="*/ 16563 h 972391"/>
                      <a:gd name="connsiteX5" fmla="*/ 1101005 w 1199901"/>
                      <a:gd name="connsiteY5" fmla="*/ 16678 h 972391"/>
                      <a:gd name="connsiteX6" fmla="*/ 1199901 w 1199901"/>
                      <a:gd name="connsiteY6" fmla="*/ 165878 h 972391"/>
                      <a:gd name="connsiteX7" fmla="*/ 1199901 w 1199901"/>
                      <a:gd name="connsiteY7" fmla="*/ 972391 h 972391"/>
                      <a:gd name="connsiteX8" fmla="*/ 876051 w 1199901"/>
                      <a:gd name="connsiteY8" fmla="*/ 972391 h 972391"/>
                      <a:gd name="connsiteX9" fmla="*/ 876051 w 1199901"/>
                      <a:gd name="connsiteY9" fmla="*/ 330200 h 972391"/>
                      <a:gd name="connsiteX10" fmla="*/ 165100 w 1199901"/>
                      <a:gd name="connsiteY10" fmla="*/ 330200 h 972391"/>
                      <a:gd name="connsiteX11" fmla="*/ 91440 w 1199901"/>
                      <a:gd name="connsiteY11" fmla="*/ 256540 h 972391"/>
                      <a:gd name="connsiteX0" fmla="*/ 115501 w 1150302"/>
                      <a:gd name="connsiteY0" fmla="*/ 0 h 972391"/>
                      <a:gd name="connsiteX1" fmla="*/ 981249 w 1150302"/>
                      <a:gd name="connsiteY1" fmla="*/ 0 h 972391"/>
                      <a:gd name="connsiteX2" fmla="*/ 1045513 w 1150302"/>
                      <a:gd name="connsiteY2" fmla="*/ 12974 h 972391"/>
                      <a:gd name="connsiteX3" fmla="*/ 1050836 w 1150302"/>
                      <a:gd name="connsiteY3" fmla="*/ 16563 h 972391"/>
                      <a:gd name="connsiteX4" fmla="*/ 1051406 w 1150302"/>
                      <a:gd name="connsiteY4" fmla="*/ 16678 h 972391"/>
                      <a:gd name="connsiteX5" fmla="*/ 1150302 w 1150302"/>
                      <a:gd name="connsiteY5" fmla="*/ 165878 h 972391"/>
                      <a:gd name="connsiteX6" fmla="*/ 1150302 w 1150302"/>
                      <a:gd name="connsiteY6" fmla="*/ 972391 h 972391"/>
                      <a:gd name="connsiteX7" fmla="*/ 826452 w 1150302"/>
                      <a:gd name="connsiteY7" fmla="*/ 972391 h 972391"/>
                      <a:gd name="connsiteX8" fmla="*/ 826452 w 1150302"/>
                      <a:gd name="connsiteY8" fmla="*/ 330200 h 972391"/>
                      <a:gd name="connsiteX9" fmla="*/ 115501 w 1150302"/>
                      <a:gd name="connsiteY9" fmla="*/ 330200 h 972391"/>
                      <a:gd name="connsiteX10" fmla="*/ 41841 w 1150302"/>
                      <a:gd name="connsiteY10" fmla="*/ 256540 h 972391"/>
                      <a:gd name="connsiteX0" fmla="*/ 0 w 1034801"/>
                      <a:gd name="connsiteY0" fmla="*/ 0 h 972391"/>
                      <a:gd name="connsiteX1" fmla="*/ 865748 w 1034801"/>
                      <a:gd name="connsiteY1" fmla="*/ 0 h 972391"/>
                      <a:gd name="connsiteX2" fmla="*/ 930012 w 1034801"/>
                      <a:gd name="connsiteY2" fmla="*/ 12974 h 972391"/>
                      <a:gd name="connsiteX3" fmla="*/ 935335 w 1034801"/>
                      <a:gd name="connsiteY3" fmla="*/ 16563 h 972391"/>
                      <a:gd name="connsiteX4" fmla="*/ 935905 w 1034801"/>
                      <a:gd name="connsiteY4" fmla="*/ 16678 h 972391"/>
                      <a:gd name="connsiteX5" fmla="*/ 1034801 w 1034801"/>
                      <a:gd name="connsiteY5" fmla="*/ 165878 h 972391"/>
                      <a:gd name="connsiteX6" fmla="*/ 1034801 w 1034801"/>
                      <a:gd name="connsiteY6" fmla="*/ 972391 h 972391"/>
                      <a:gd name="connsiteX7" fmla="*/ 710951 w 1034801"/>
                      <a:gd name="connsiteY7" fmla="*/ 972391 h 972391"/>
                      <a:gd name="connsiteX8" fmla="*/ 710951 w 1034801"/>
                      <a:gd name="connsiteY8" fmla="*/ 330200 h 972391"/>
                      <a:gd name="connsiteX9" fmla="*/ 0 w 1034801"/>
                      <a:gd name="connsiteY9" fmla="*/ 330200 h 972391"/>
                      <a:gd name="connsiteX0" fmla="*/ 0 w 1034801"/>
                      <a:gd name="connsiteY0" fmla="*/ 0 h 972391"/>
                      <a:gd name="connsiteX1" fmla="*/ 865748 w 1034801"/>
                      <a:gd name="connsiteY1" fmla="*/ 0 h 972391"/>
                      <a:gd name="connsiteX2" fmla="*/ 930012 w 1034801"/>
                      <a:gd name="connsiteY2" fmla="*/ 12974 h 972391"/>
                      <a:gd name="connsiteX3" fmla="*/ 935335 w 1034801"/>
                      <a:gd name="connsiteY3" fmla="*/ 16563 h 972391"/>
                      <a:gd name="connsiteX4" fmla="*/ 935905 w 1034801"/>
                      <a:gd name="connsiteY4" fmla="*/ 16678 h 972391"/>
                      <a:gd name="connsiteX5" fmla="*/ 1034801 w 1034801"/>
                      <a:gd name="connsiteY5" fmla="*/ 165878 h 972391"/>
                      <a:gd name="connsiteX6" fmla="*/ 1034801 w 1034801"/>
                      <a:gd name="connsiteY6" fmla="*/ 972391 h 972391"/>
                      <a:gd name="connsiteX7" fmla="*/ 710951 w 1034801"/>
                      <a:gd name="connsiteY7" fmla="*/ 972391 h 972391"/>
                      <a:gd name="connsiteX8" fmla="*/ 710951 w 1034801"/>
                      <a:gd name="connsiteY8" fmla="*/ 330200 h 972391"/>
                      <a:gd name="connsiteX9" fmla="*/ 101028 w 1034801"/>
                      <a:gd name="connsiteY9" fmla="*/ 332445 h 972391"/>
                      <a:gd name="connsiteX0" fmla="*/ 0 w 1142564"/>
                      <a:gd name="connsiteY0" fmla="*/ 0 h 972391"/>
                      <a:gd name="connsiteX1" fmla="*/ 973511 w 1142564"/>
                      <a:gd name="connsiteY1" fmla="*/ 0 h 972391"/>
                      <a:gd name="connsiteX2" fmla="*/ 1037775 w 1142564"/>
                      <a:gd name="connsiteY2" fmla="*/ 12974 h 972391"/>
                      <a:gd name="connsiteX3" fmla="*/ 1043098 w 1142564"/>
                      <a:gd name="connsiteY3" fmla="*/ 16563 h 972391"/>
                      <a:gd name="connsiteX4" fmla="*/ 1043668 w 1142564"/>
                      <a:gd name="connsiteY4" fmla="*/ 16678 h 972391"/>
                      <a:gd name="connsiteX5" fmla="*/ 1142564 w 1142564"/>
                      <a:gd name="connsiteY5" fmla="*/ 165878 h 972391"/>
                      <a:gd name="connsiteX6" fmla="*/ 1142564 w 1142564"/>
                      <a:gd name="connsiteY6" fmla="*/ 972391 h 972391"/>
                      <a:gd name="connsiteX7" fmla="*/ 818714 w 1142564"/>
                      <a:gd name="connsiteY7" fmla="*/ 972391 h 972391"/>
                      <a:gd name="connsiteX8" fmla="*/ 818714 w 1142564"/>
                      <a:gd name="connsiteY8" fmla="*/ 330200 h 972391"/>
                      <a:gd name="connsiteX9" fmla="*/ 208791 w 1142564"/>
                      <a:gd name="connsiteY9" fmla="*/ 332445 h 972391"/>
                      <a:gd name="connsiteX0" fmla="*/ 0 w 975850"/>
                      <a:gd name="connsiteY0" fmla="*/ 0 h 972391"/>
                      <a:gd name="connsiteX1" fmla="*/ 806797 w 975850"/>
                      <a:gd name="connsiteY1" fmla="*/ 0 h 972391"/>
                      <a:gd name="connsiteX2" fmla="*/ 871061 w 975850"/>
                      <a:gd name="connsiteY2" fmla="*/ 12974 h 972391"/>
                      <a:gd name="connsiteX3" fmla="*/ 876384 w 975850"/>
                      <a:gd name="connsiteY3" fmla="*/ 16563 h 972391"/>
                      <a:gd name="connsiteX4" fmla="*/ 876954 w 975850"/>
                      <a:gd name="connsiteY4" fmla="*/ 16678 h 972391"/>
                      <a:gd name="connsiteX5" fmla="*/ 975850 w 975850"/>
                      <a:gd name="connsiteY5" fmla="*/ 165878 h 972391"/>
                      <a:gd name="connsiteX6" fmla="*/ 975850 w 975850"/>
                      <a:gd name="connsiteY6" fmla="*/ 972391 h 972391"/>
                      <a:gd name="connsiteX7" fmla="*/ 652000 w 975850"/>
                      <a:gd name="connsiteY7" fmla="*/ 972391 h 972391"/>
                      <a:gd name="connsiteX8" fmla="*/ 652000 w 975850"/>
                      <a:gd name="connsiteY8" fmla="*/ 330200 h 972391"/>
                      <a:gd name="connsiteX9" fmla="*/ 42077 w 975850"/>
                      <a:gd name="connsiteY9" fmla="*/ 332445 h 97239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975850" h="972391">
                        <a:moveTo>
                          <a:pt x="0" y="0"/>
                        </a:moveTo>
                        <a:lnTo>
                          <a:pt x="806797" y="0"/>
                        </a:lnTo>
                        <a:cubicBezTo>
                          <a:pt x="829593" y="0"/>
                          <a:pt x="851309" y="4620"/>
                          <a:pt x="871061" y="12974"/>
                        </a:cubicBezTo>
                        <a:lnTo>
                          <a:pt x="876384" y="16563"/>
                        </a:lnTo>
                        <a:lnTo>
                          <a:pt x="876954" y="16678"/>
                        </a:lnTo>
                        <a:cubicBezTo>
                          <a:pt x="935071" y="41259"/>
                          <a:pt x="975850" y="98806"/>
                          <a:pt x="975850" y="165878"/>
                        </a:cubicBezTo>
                        <a:lnTo>
                          <a:pt x="975850" y="972391"/>
                        </a:lnTo>
                        <a:lnTo>
                          <a:pt x="652000" y="972391"/>
                        </a:lnTo>
                        <a:lnTo>
                          <a:pt x="652000" y="330200"/>
                        </a:lnTo>
                        <a:lnTo>
                          <a:pt x="42077" y="332445"/>
                        </a:lnTo>
                      </a:path>
                    </a:pathLst>
                  </a:custGeom>
                  <a:solidFill>
                    <a:srgbClr val="0070C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</p:grpSp>
        <p:grpSp>
          <p:nvGrpSpPr>
            <p:cNvPr id="1708" name="グループ化 1707"/>
            <p:cNvGrpSpPr/>
            <p:nvPr/>
          </p:nvGrpSpPr>
          <p:grpSpPr>
            <a:xfrm>
              <a:off x="2211748" y="5240991"/>
              <a:ext cx="711316" cy="398955"/>
              <a:chOff x="2859979" y="1731565"/>
              <a:chExt cx="505317" cy="283417"/>
            </a:xfrm>
          </p:grpSpPr>
          <p:sp>
            <p:nvSpPr>
              <p:cNvPr id="1719" name="角丸四角形 1718"/>
              <p:cNvSpPr/>
              <p:nvPr/>
            </p:nvSpPr>
            <p:spPr>
              <a:xfrm>
                <a:off x="2903829" y="1973885"/>
                <a:ext cx="417617" cy="41097"/>
              </a:xfrm>
              <a:prstGeom prst="roundRect">
                <a:avLst/>
              </a:prstGeom>
              <a:solidFill>
                <a:sysClr val="window" lastClr="FFFFFF">
                  <a:lumMod val="6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720" name="角丸四角形 1719"/>
              <p:cNvSpPr/>
              <p:nvPr/>
            </p:nvSpPr>
            <p:spPr>
              <a:xfrm>
                <a:off x="2923666" y="1990337"/>
                <a:ext cx="361238" cy="24645"/>
              </a:xfrm>
              <a:prstGeom prst="roundRect">
                <a:avLst/>
              </a:prstGeom>
              <a:pattFill prst="dkVert">
                <a:fgClr>
                  <a:sysClr val="window" lastClr="FFFFFF">
                    <a:lumMod val="65000"/>
                  </a:sysClr>
                </a:fgClr>
                <a:bgClr>
                  <a:sysClr val="windowText" lastClr="000000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721" name="円/楕円 1720"/>
              <p:cNvSpPr/>
              <p:nvPr/>
            </p:nvSpPr>
            <p:spPr>
              <a:xfrm>
                <a:off x="3297007" y="1988676"/>
                <a:ext cx="13156" cy="14808"/>
              </a:xfrm>
              <a:prstGeom prst="ellipse">
                <a:avLst/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722" name="台形 1721"/>
              <p:cNvSpPr/>
              <p:nvPr/>
            </p:nvSpPr>
            <p:spPr>
              <a:xfrm rot="10800000">
                <a:off x="2859979" y="1754129"/>
                <a:ext cx="505317" cy="219755"/>
              </a:xfrm>
              <a:prstGeom prst="trapezoid">
                <a:avLst/>
              </a:prstGeom>
              <a:solidFill>
                <a:sysClr val="window" lastClr="FFFFFF">
                  <a:lumMod val="6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723" name="台形 1722"/>
              <p:cNvSpPr/>
              <p:nvPr/>
            </p:nvSpPr>
            <p:spPr>
              <a:xfrm rot="10800000" flipV="1">
                <a:off x="2859979" y="1731565"/>
                <a:ext cx="505317" cy="22563"/>
              </a:xfrm>
              <a:prstGeom prst="trapezoid">
                <a:avLst/>
              </a:prstGeom>
              <a:solidFill>
                <a:sysClr val="window" lastClr="FFFFFF">
                  <a:lumMod val="7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709" name="グループ化 1708"/>
            <p:cNvGrpSpPr/>
            <p:nvPr/>
          </p:nvGrpSpPr>
          <p:grpSpPr>
            <a:xfrm>
              <a:off x="1483608" y="5431923"/>
              <a:ext cx="2192852" cy="794536"/>
              <a:chOff x="2342710" y="5764872"/>
              <a:chExt cx="1557797" cy="564437"/>
            </a:xfrm>
          </p:grpSpPr>
          <p:sp>
            <p:nvSpPr>
              <p:cNvPr id="1710" name="正方形/長方形 4"/>
              <p:cNvSpPr/>
              <p:nvPr/>
            </p:nvSpPr>
            <p:spPr>
              <a:xfrm>
                <a:off x="2393007" y="5941975"/>
                <a:ext cx="1457203" cy="387334"/>
              </a:xfrm>
              <a:custGeom>
                <a:avLst/>
                <a:gdLst>
                  <a:gd name="connsiteX0" fmla="*/ 0 w 2952750"/>
                  <a:gd name="connsiteY0" fmla="*/ 0 h 1110614"/>
                  <a:gd name="connsiteX1" fmla="*/ 2952750 w 2952750"/>
                  <a:gd name="connsiteY1" fmla="*/ 0 h 1110614"/>
                  <a:gd name="connsiteX2" fmla="*/ 2952750 w 2952750"/>
                  <a:gd name="connsiteY2" fmla="*/ 1110614 h 1110614"/>
                  <a:gd name="connsiteX3" fmla="*/ 0 w 2952750"/>
                  <a:gd name="connsiteY3" fmla="*/ 1110614 h 1110614"/>
                  <a:gd name="connsiteX4" fmla="*/ 0 w 2952750"/>
                  <a:gd name="connsiteY4" fmla="*/ 0 h 1110614"/>
                  <a:gd name="connsiteX0" fmla="*/ 0 w 2952750"/>
                  <a:gd name="connsiteY0" fmla="*/ 0 h 1110614"/>
                  <a:gd name="connsiteX1" fmla="*/ 2952750 w 2952750"/>
                  <a:gd name="connsiteY1" fmla="*/ 0 h 1110614"/>
                  <a:gd name="connsiteX2" fmla="*/ 2952750 w 2952750"/>
                  <a:gd name="connsiteY2" fmla="*/ 1110614 h 1110614"/>
                  <a:gd name="connsiteX3" fmla="*/ 1340169 w 2952750"/>
                  <a:gd name="connsiteY3" fmla="*/ 1104900 h 1110614"/>
                  <a:gd name="connsiteX4" fmla="*/ 0 w 2952750"/>
                  <a:gd name="connsiteY4" fmla="*/ 1110614 h 1110614"/>
                  <a:gd name="connsiteX5" fmla="*/ 0 w 2952750"/>
                  <a:gd name="connsiteY5" fmla="*/ 0 h 1110614"/>
                  <a:gd name="connsiteX0" fmla="*/ 1340169 w 2952750"/>
                  <a:gd name="connsiteY0" fmla="*/ 1104900 h 1196340"/>
                  <a:gd name="connsiteX1" fmla="*/ 0 w 2952750"/>
                  <a:gd name="connsiteY1" fmla="*/ 1110614 h 1196340"/>
                  <a:gd name="connsiteX2" fmla="*/ 0 w 2952750"/>
                  <a:gd name="connsiteY2" fmla="*/ 0 h 1196340"/>
                  <a:gd name="connsiteX3" fmla="*/ 2952750 w 2952750"/>
                  <a:gd name="connsiteY3" fmla="*/ 0 h 1196340"/>
                  <a:gd name="connsiteX4" fmla="*/ 2952750 w 2952750"/>
                  <a:gd name="connsiteY4" fmla="*/ 1110614 h 1196340"/>
                  <a:gd name="connsiteX5" fmla="*/ 1431609 w 2952750"/>
                  <a:gd name="connsiteY5" fmla="*/ 1196340 h 1196340"/>
                  <a:gd name="connsiteX0" fmla="*/ 1340169 w 2952750"/>
                  <a:gd name="connsiteY0" fmla="*/ 1104900 h 1110614"/>
                  <a:gd name="connsiteX1" fmla="*/ 0 w 2952750"/>
                  <a:gd name="connsiteY1" fmla="*/ 1110614 h 1110614"/>
                  <a:gd name="connsiteX2" fmla="*/ 0 w 2952750"/>
                  <a:gd name="connsiteY2" fmla="*/ 0 h 1110614"/>
                  <a:gd name="connsiteX3" fmla="*/ 2952750 w 2952750"/>
                  <a:gd name="connsiteY3" fmla="*/ 0 h 1110614"/>
                  <a:gd name="connsiteX4" fmla="*/ 2952750 w 2952750"/>
                  <a:gd name="connsiteY4" fmla="*/ 1110614 h 1110614"/>
                  <a:gd name="connsiteX0" fmla="*/ 0 w 2952750"/>
                  <a:gd name="connsiteY0" fmla="*/ 1110614 h 1110614"/>
                  <a:gd name="connsiteX1" fmla="*/ 0 w 2952750"/>
                  <a:gd name="connsiteY1" fmla="*/ 0 h 1110614"/>
                  <a:gd name="connsiteX2" fmla="*/ 2952750 w 2952750"/>
                  <a:gd name="connsiteY2" fmla="*/ 0 h 1110614"/>
                  <a:gd name="connsiteX3" fmla="*/ 2952750 w 2952750"/>
                  <a:gd name="connsiteY3" fmla="*/ 1110614 h 11106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952750" h="1110614">
                    <a:moveTo>
                      <a:pt x="0" y="1110614"/>
                    </a:moveTo>
                    <a:lnTo>
                      <a:pt x="0" y="0"/>
                    </a:lnTo>
                    <a:lnTo>
                      <a:pt x="2952750" y="0"/>
                    </a:lnTo>
                    <a:lnTo>
                      <a:pt x="2952750" y="1110614"/>
                    </a:lnTo>
                  </a:path>
                </a:pathLst>
              </a:custGeom>
              <a:solidFill>
                <a:srgbClr val="FFC000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711" name="正方形/長方形 1710"/>
              <p:cNvSpPr/>
              <p:nvPr/>
            </p:nvSpPr>
            <p:spPr>
              <a:xfrm>
                <a:off x="2393007" y="5941975"/>
                <a:ext cx="1457203" cy="42306"/>
              </a:xfrm>
              <a:prstGeom prst="rect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712" name="正方形/長方形 1711"/>
              <p:cNvSpPr/>
              <p:nvPr/>
            </p:nvSpPr>
            <p:spPr>
              <a:xfrm>
                <a:off x="2342710" y="5915651"/>
                <a:ext cx="1557797" cy="35725"/>
              </a:xfrm>
              <a:prstGeom prst="rect">
                <a:avLst/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713" name="正方形/長方形 1712"/>
              <p:cNvSpPr/>
              <p:nvPr/>
            </p:nvSpPr>
            <p:spPr>
              <a:xfrm>
                <a:off x="2396951" y="5808745"/>
                <a:ext cx="263636" cy="38949"/>
              </a:xfrm>
              <a:prstGeom prst="rect">
                <a:avLst/>
              </a:prstGeom>
              <a:solidFill>
                <a:srgbClr val="00206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714" name="正方形/長方形 1713"/>
              <p:cNvSpPr/>
              <p:nvPr/>
            </p:nvSpPr>
            <p:spPr>
              <a:xfrm>
                <a:off x="2417340" y="5848902"/>
                <a:ext cx="263636" cy="66749"/>
              </a:xfrm>
              <a:prstGeom prst="rect">
                <a:avLst/>
              </a:pr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715" name="グループ化 1714"/>
              <p:cNvGrpSpPr/>
              <p:nvPr/>
            </p:nvGrpSpPr>
            <p:grpSpPr>
              <a:xfrm>
                <a:off x="3540962" y="5765228"/>
                <a:ext cx="218851" cy="150422"/>
                <a:chOff x="2460964" y="4560022"/>
                <a:chExt cx="443460" cy="304803"/>
              </a:xfrm>
            </p:grpSpPr>
            <p:sp>
              <p:nvSpPr>
                <p:cNvPr id="1717" name="ドーナツ 1716"/>
                <p:cNvSpPr/>
                <p:nvPr/>
              </p:nvSpPr>
              <p:spPr>
                <a:xfrm>
                  <a:off x="2710880" y="4580633"/>
                  <a:ext cx="193544" cy="193544"/>
                </a:xfrm>
                <a:prstGeom prst="donut">
                  <a:avLst>
                    <a:gd name="adj" fmla="val 19182"/>
                  </a:avLst>
                </a:prstGeom>
                <a:solidFill>
                  <a:sysClr val="window" lastClr="FFFFFF">
                    <a:lumMod val="7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718" name="台形 1717"/>
                <p:cNvSpPr/>
                <p:nvPr/>
              </p:nvSpPr>
              <p:spPr>
                <a:xfrm rot="10800000">
                  <a:off x="2460964" y="4560022"/>
                  <a:ext cx="351914" cy="304803"/>
                </a:xfrm>
                <a:prstGeom prst="trapezoid">
                  <a:avLst>
                    <a:gd name="adj" fmla="val 20618"/>
                  </a:avLst>
                </a:prstGeom>
                <a:solidFill>
                  <a:sysClr val="window" lastClr="FFFFFF">
                    <a:lumMod val="7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1716" name="正方形/長方形 1715"/>
              <p:cNvSpPr/>
              <p:nvPr/>
            </p:nvSpPr>
            <p:spPr>
              <a:xfrm>
                <a:off x="2447091" y="5764872"/>
                <a:ext cx="263636" cy="38949"/>
              </a:xfrm>
              <a:prstGeom prst="rect">
                <a:avLst/>
              </a:prstGeom>
              <a:solidFill>
                <a:srgbClr val="70AD47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1748" name="グループ化 1747"/>
          <p:cNvGrpSpPr>
            <a:grpSpLocks noChangeAspect="1"/>
          </p:cNvGrpSpPr>
          <p:nvPr/>
        </p:nvGrpSpPr>
        <p:grpSpPr>
          <a:xfrm>
            <a:off x="4090423" y="4797363"/>
            <a:ext cx="1754283" cy="1506356"/>
            <a:chOff x="4048514" y="4343514"/>
            <a:chExt cx="2192854" cy="1882945"/>
          </a:xfrm>
        </p:grpSpPr>
        <p:grpSp>
          <p:nvGrpSpPr>
            <p:cNvPr id="1749" name="グループ化 1748"/>
            <p:cNvGrpSpPr/>
            <p:nvPr/>
          </p:nvGrpSpPr>
          <p:grpSpPr>
            <a:xfrm>
              <a:off x="4592522" y="4343514"/>
              <a:ext cx="1035769" cy="1325799"/>
              <a:chOff x="7924378" y="2989444"/>
              <a:chExt cx="1035769" cy="1325799"/>
            </a:xfrm>
          </p:grpSpPr>
          <p:sp>
            <p:nvSpPr>
              <p:cNvPr id="1779" name="フリーフォーム 1778"/>
              <p:cNvSpPr/>
              <p:nvPr/>
            </p:nvSpPr>
            <p:spPr>
              <a:xfrm>
                <a:off x="8078541" y="2989444"/>
                <a:ext cx="731898" cy="986617"/>
              </a:xfrm>
              <a:custGeom>
                <a:avLst/>
                <a:gdLst>
                  <a:gd name="connsiteX0" fmla="*/ 425446 w 850891"/>
                  <a:gd name="connsiteY0" fmla="*/ 0 h 1027118"/>
                  <a:gd name="connsiteX1" fmla="*/ 726282 w 850891"/>
                  <a:gd name="connsiteY1" fmla="*/ 124610 h 1027118"/>
                  <a:gd name="connsiteX2" fmla="*/ 726281 w 850891"/>
                  <a:gd name="connsiteY2" fmla="*/ 124610 h 1027118"/>
                  <a:gd name="connsiteX3" fmla="*/ 726281 w 850891"/>
                  <a:gd name="connsiteY3" fmla="*/ 726283 h 1027118"/>
                  <a:gd name="connsiteX4" fmla="*/ 425446 w 850891"/>
                  <a:gd name="connsiteY4" fmla="*/ 1027118 h 1027118"/>
                  <a:gd name="connsiteX5" fmla="*/ 124609 w 850891"/>
                  <a:gd name="connsiteY5" fmla="*/ 726282 h 1027118"/>
                  <a:gd name="connsiteX6" fmla="*/ 124609 w 850891"/>
                  <a:gd name="connsiteY6" fmla="*/ 124610 h 1027118"/>
                  <a:gd name="connsiteX7" fmla="*/ 425446 w 850891"/>
                  <a:gd name="connsiteY7" fmla="*/ 0 h 10271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50891" h="1027118">
                    <a:moveTo>
                      <a:pt x="425446" y="0"/>
                    </a:moveTo>
                    <a:cubicBezTo>
                      <a:pt x="534327" y="0"/>
                      <a:pt x="643208" y="41537"/>
                      <a:pt x="726282" y="124610"/>
                    </a:cubicBezTo>
                    <a:lnTo>
                      <a:pt x="726281" y="124610"/>
                    </a:lnTo>
                    <a:cubicBezTo>
                      <a:pt x="892428" y="290757"/>
                      <a:pt x="892428" y="560136"/>
                      <a:pt x="726281" y="726283"/>
                    </a:cubicBezTo>
                    <a:lnTo>
                      <a:pt x="425446" y="1027118"/>
                    </a:lnTo>
                    <a:lnTo>
                      <a:pt x="124609" y="726282"/>
                    </a:lnTo>
                    <a:cubicBezTo>
                      <a:pt x="-41537" y="560135"/>
                      <a:pt x="-41537" y="290757"/>
                      <a:pt x="124609" y="124610"/>
                    </a:cubicBezTo>
                    <a:cubicBezTo>
                      <a:pt x="207683" y="41537"/>
                      <a:pt x="316565" y="0"/>
                      <a:pt x="425446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780" name="片側の 2 つの角を丸めた四角形 1779"/>
              <p:cNvSpPr/>
              <p:nvPr/>
            </p:nvSpPr>
            <p:spPr>
              <a:xfrm rot="10800000">
                <a:off x="8370285" y="3618768"/>
                <a:ext cx="139982" cy="24436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781" name="円/楕円 238"/>
              <p:cNvSpPr/>
              <p:nvPr/>
            </p:nvSpPr>
            <p:spPr>
              <a:xfrm>
                <a:off x="8150754" y="3225897"/>
                <a:ext cx="579044" cy="507499"/>
              </a:xfrm>
              <a:custGeom>
                <a:avLst/>
                <a:gdLst>
                  <a:gd name="connsiteX0" fmla="*/ 0 w 579044"/>
                  <a:gd name="connsiteY0" fmla="*/ 318294 h 636588"/>
                  <a:gd name="connsiteX1" fmla="*/ 289522 w 579044"/>
                  <a:gd name="connsiteY1" fmla="*/ 0 h 636588"/>
                  <a:gd name="connsiteX2" fmla="*/ 579044 w 579044"/>
                  <a:gd name="connsiteY2" fmla="*/ 318294 h 636588"/>
                  <a:gd name="connsiteX3" fmla="*/ 289522 w 579044"/>
                  <a:gd name="connsiteY3" fmla="*/ 636588 h 636588"/>
                  <a:gd name="connsiteX4" fmla="*/ 0 w 579044"/>
                  <a:gd name="connsiteY4" fmla="*/ 318294 h 636588"/>
                  <a:gd name="connsiteX0" fmla="*/ 0 w 579044"/>
                  <a:gd name="connsiteY0" fmla="*/ 318294 h 636588"/>
                  <a:gd name="connsiteX1" fmla="*/ 289522 w 579044"/>
                  <a:gd name="connsiteY1" fmla="*/ 0 h 636588"/>
                  <a:gd name="connsiteX2" fmla="*/ 579044 w 579044"/>
                  <a:gd name="connsiteY2" fmla="*/ 318294 h 636588"/>
                  <a:gd name="connsiteX3" fmla="*/ 289522 w 579044"/>
                  <a:gd name="connsiteY3" fmla="*/ 636588 h 636588"/>
                  <a:gd name="connsiteX4" fmla="*/ 0 w 579044"/>
                  <a:gd name="connsiteY4" fmla="*/ 318294 h 636588"/>
                  <a:gd name="connsiteX0" fmla="*/ 0 w 579044"/>
                  <a:gd name="connsiteY0" fmla="*/ 318294 h 636588"/>
                  <a:gd name="connsiteX1" fmla="*/ 289522 w 579044"/>
                  <a:gd name="connsiteY1" fmla="*/ 0 h 636588"/>
                  <a:gd name="connsiteX2" fmla="*/ 579044 w 579044"/>
                  <a:gd name="connsiteY2" fmla="*/ 318294 h 636588"/>
                  <a:gd name="connsiteX3" fmla="*/ 289522 w 579044"/>
                  <a:gd name="connsiteY3" fmla="*/ 636588 h 636588"/>
                  <a:gd name="connsiteX4" fmla="*/ 0 w 579044"/>
                  <a:gd name="connsiteY4" fmla="*/ 318294 h 636588"/>
                  <a:gd name="connsiteX0" fmla="*/ 289522 w 579044"/>
                  <a:gd name="connsiteY0" fmla="*/ 0 h 636588"/>
                  <a:gd name="connsiteX1" fmla="*/ 579044 w 579044"/>
                  <a:gd name="connsiteY1" fmla="*/ 318294 h 636588"/>
                  <a:gd name="connsiteX2" fmla="*/ 289522 w 579044"/>
                  <a:gd name="connsiteY2" fmla="*/ 636588 h 636588"/>
                  <a:gd name="connsiteX3" fmla="*/ 0 w 579044"/>
                  <a:gd name="connsiteY3" fmla="*/ 318294 h 636588"/>
                  <a:gd name="connsiteX4" fmla="*/ 380962 w 579044"/>
                  <a:gd name="connsiteY4" fmla="*/ 91440 h 636588"/>
                  <a:gd name="connsiteX0" fmla="*/ 289522 w 579044"/>
                  <a:gd name="connsiteY0" fmla="*/ 0 h 636588"/>
                  <a:gd name="connsiteX1" fmla="*/ 579044 w 579044"/>
                  <a:gd name="connsiteY1" fmla="*/ 318294 h 636588"/>
                  <a:gd name="connsiteX2" fmla="*/ 289522 w 579044"/>
                  <a:gd name="connsiteY2" fmla="*/ 636588 h 636588"/>
                  <a:gd name="connsiteX3" fmla="*/ 0 w 579044"/>
                  <a:gd name="connsiteY3" fmla="*/ 318294 h 636588"/>
                  <a:gd name="connsiteX4" fmla="*/ 342862 w 579044"/>
                  <a:gd name="connsiteY4" fmla="*/ 170815 h 636588"/>
                  <a:gd name="connsiteX0" fmla="*/ 349847 w 579044"/>
                  <a:gd name="connsiteY0" fmla="*/ 39186 h 507499"/>
                  <a:gd name="connsiteX1" fmla="*/ 579044 w 579044"/>
                  <a:gd name="connsiteY1" fmla="*/ 189205 h 507499"/>
                  <a:gd name="connsiteX2" fmla="*/ 289522 w 579044"/>
                  <a:gd name="connsiteY2" fmla="*/ 507499 h 507499"/>
                  <a:gd name="connsiteX3" fmla="*/ 0 w 579044"/>
                  <a:gd name="connsiteY3" fmla="*/ 189205 h 507499"/>
                  <a:gd name="connsiteX4" fmla="*/ 342862 w 579044"/>
                  <a:gd name="connsiteY4" fmla="*/ 41726 h 507499"/>
                  <a:gd name="connsiteX0" fmla="*/ 349847 w 579044"/>
                  <a:gd name="connsiteY0" fmla="*/ 39186 h 507499"/>
                  <a:gd name="connsiteX1" fmla="*/ 579044 w 579044"/>
                  <a:gd name="connsiteY1" fmla="*/ 189205 h 507499"/>
                  <a:gd name="connsiteX2" fmla="*/ 289522 w 579044"/>
                  <a:gd name="connsiteY2" fmla="*/ 507499 h 507499"/>
                  <a:gd name="connsiteX3" fmla="*/ 0 w 579044"/>
                  <a:gd name="connsiteY3" fmla="*/ 189205 h 507499"/>
                  <a:gd name="connsiteX4" fmla="*/ 342862 w 579044"/>
                  <a:gd name="connsiteY4" fmla="*/ 41726 h 5074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79044" h="507499">
                    <a:moveTo>
                      <a:pt x="349847" y="39186"/>
                    </a:moveTo>
                    <a:cubicBezTo>
                      <a:pt x="497046" y="-33839"/>
                      <a:pt x="579044" y="13416"/>
                      <a:pt x="579044" y="189205"/>
                    </a:cubicBezTo>
                    <a:cubicBezTo>
                      <a:pt x="579044" y="364994"/>
                      <a:pt x="449421" y="507499"/>
                      <a:pt x="289522" y="507499"/>
                    </a:cubicBezTo>
                    <a:cubicBezTo>
                      <a:pt x="129623" y="507499"/>
                      <a:pt x="0" y="364994"/>
                      <a:pt x="0" y="189205"/>
                    </a:cubicBezTo>
                    <a:cubicBezTo>
                      <a:pt x="0" y="13416"/>
                      <a:pt x="91523" y="-49714"/>
                      <a:pt x="342862" y="41726"/>
                    </a:cubicBezTo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782" name="フリーフォーム 1781"/>
              <p:cNvSpPr/>
              <p:nvPr/>
            </p:nvSpPr>
            <p:spPr>
              <a:xfrm>
                <a:off x="8155267" y="3173853"/>
                <a:ext cx="574531" cy="154607"/>
              </a:xfrm>
              <a:custGeom>
                <a:avLst/>
                <a:gdLst>
                  <a:gd name="connsiteX0" fmla="*/ 287487 w 574531"/>
                  <a:gd name="connsiteY0" fmla="*/ 0 h 142237"/>
                  <a:gd name="connsiteX1" fmla="*/ 541357 w 574531"/>
                  <a:gd name="connsiteY1" fmla="*/ 37116 h 142237"/>
                  <a:gd name="connsiteX2" fmla="*/ 565729 w 574531"/>
                  <a:gd name="connsiteY2" fmla="*/ 49875 h 142237"/>
                  <a:gd name="connsiteX3" fmla="*/ 574531 w 574531"/>
                  <a:gd name="connsiteY3" fmla="*/ 142237 h 142237"/>
                  <a:gd name="connsiteX4" fmla="*/ 507831 w 574531"/>
                  <a:gd name="connsiteY4" fmla="*/ 105999 h 142237"/>
                  <a:gd name="connsiteX5" fmla="*/ 499725 w 574531"/>
                  <a:gd name="connsiteY5" fmla="*/ 90229 h 142237"/>
                  <a:gd name="connsiteX6" fmla="*/ 504681 w 574531"/>
                  <a:gd name="connsiteY6" fmla="*/ 142237 h 142237"/>
                  <a:gd name="connsiteX7" fmla="*/ 437981 w 574531"/>
                  <a:gd name="connsiteY7" fmla="*/ 105999 h 142237"/>
                  <a:gd name="connsiteX8" fmla="*/ 429875 w 574531"/>
                  <a:gd name="connsiteY8" fmla="*/ 90229 h 142237"/>
                  <a:gd name="connsiteX9" fmla="*/ 434831 w 574531"/>
                  <a:gd name="connsiteY9" fmla="*/ 142237 h 142237"/>
                  <a:gd name="connsiteX10" fmla="*/ 368131 w 574531"/>
                  <a:gd name="connsiteY10" fmla="*/ 105999 h 142237"/>
                  <a:gd name="connsiteX11" fmla="*/ 360025 w 574531"/>
                  <a:gd name="connsiteY11" fmla="*/ 90229 h 142237"/>
                  <a:gd name="connsiteX12" fmla="*/ 364981 w 574531"/>
                  <a:gd name="connsiteY12" fmla="*/ 142237 h 142237"/>
                  <a:gd name="connsiteX13" fmla="*/ 298281 w 574531"/>
                  <a:gd name="connsiteY13" fmla="*/ 105999 h 142237"/>
                  <a:gd name="connsiteX14" fmla="*/ 294073 w 574531"/>
                  <a:gd name="connsiteY14" fmla="*/ 97812 h 142237"/>
                  <a:gd name="connsiteX15" fmla="*/ 298306 w 574531"/>
                  <a:gd name="connsiteY15" fmla="*/ 142237 h 142237"/>
                  <a:gd name="connsiteX16" fmla="*/ 231606 w 574531"/>
                  <a:gd name="connsiteY16" fmla="*/ 105999 h 142237"/>
                  <a:gd name="connsiteX17" fmla="*/ 223500 w 574531"/>
                  <a:gd name="connsiteY17" fmla="*/ 90229 h 142237"/>
                  <a:gd name="connsiteX18" fmla="*/ 228456 w 574531"/>
                  <a:gd name="connsiteY18" fmla="*/ 142237 h 142237"/>
                  <a:gd name="connsiteX19" fmla="*/ 161756 w 574531"/>
                  <a:gd name="connsiteY19" fmla="*/ 105999 h 142237"/>
                  <a:gd name="connsiteX20" fmla="*/ 153650 w 574531"/>
                  <a:gd name="connsiteY20" fmla="*/ 90229 h 142237"/>
                  <a:gd name="connsiteX21" fmla="*/ 158606 w 574531"/>
                  <a:gd name="connsiteY21" fmla="*/ 142237 h 142237"/>
                  <a:gd name="connsiteX22" fmla="*/ 91906 w 574531"/>
                  <a:gd name="connsiteY22" fmla="*/ 105999 h 142237"/>
                  <a:gd name="connsiteX23" fmla="*/ 83800 w 574531"/>
                  <a:gd name="connsiteY23" fmla="*/ 90229 h 142237"/>
                  <a:gd name="connsiteX24" fmla="*/ 88756 w 574531"/>
                  <a:gd name="connsiteY24" fmla="*/ 142237 h 142237"/>
                  <a:gd name="connsiteX25" fmla="*/ 1841 w 574531"/>
                  <a:gd name="connsiteY25" fmla="*/ 66672 h 142237"/>
                  <a:gd name="connsiteX26" fmla="*/ 0 w 574531"/>
                  <a:gd name="connsiteY26" fmla="*/ 54715 h 142237"/>
                  <a:gd name="connsiteX27" fmla="*/ 33617 w 574531"/>
                  <a:gd name="connsiteY27" fmla="*/ 37116 h 142237"/>
                  <a:gd name="connsiteX28" fmla="*/ 287487 w 574531"/>
                  <a:gd name="connsiteY28" fmla="*/ 0 h 142237"/>
                  <a:gd name="connsiteX0" fmla="*/ 287487 w 574531"/>
                  <a:gd name="connsiteY0" fmla="*/ 0 h 142237"/>
                  <a:gd name="connsiteX1" fmla="*/ 541357 w 574531"/>
                  <a:gd name="connsiteY1" fmla="*/ 37116 h 142237"/>
                  <a:gd name="connsiteX2" fmla="*/ 565729 w 574531"/>
                  <a:gd name="connsiteY2" fmla="*/ 49875 h 142237"/>
                  <a:gd name="connsiteX3" fmla="*/ 574531 w 574531"/>
                  <a:gd name="connsiteY3" fmla="*/ 142237 h 142237"/>
                  <a:gd name="connsiteX4" fmla="*/ 507831 w 574531"/>
                  <a:gd name="connsiteY4" fmla="*/ 105999 h 142237"/>
                  <a:gd name="connsiteX5" fmla="*/ 499725 w 574531"/>
                  <a:gd name="connsiteY5" fmla="*/ 90229 h 142237"/>
                  <a:gd name="connsiteX6" fmla="*/ 504681 w 574531"/>
                  <a:gd name="connsiteY6" fmla="*/ 142237 h 142237"/>
                  <a:gd name="connsiteX7" fmla="*/ 437981 w 574531"/>
                  <a:gd name="connsiteY7" fmla="*/ 105999 h 142237"/>
                  <a:gd name="connsiteX8" fmla="*/ 429875 w 574531"/>
                  <a:gd name="connsiteY8" fmla="*/ 90229 h 142237"/>
                  <a:gd name="connsiteX9" fmla="*/ 434831 w 574531"/>
                  <a:gd name="connsiteY9" fmla="*/ 142237 h 142237"/>
                  <a:gd name="connsiteX10" fmla="*/ 368131 w 574531"/>
                  <a:gd name="connsiteY10" fmla="*/ 105999 h 142237"/>
                  <a:gd name="connsiteX11" fmla="*/ 360025 w 574531"/>
                  <a:gd name="connsiteY11" fmla="*/ 90229 h 142237"/>
                  <a:gd name="connsiteX12" fmla="*/ 364981 w 574531"/>
                  <a:gd name="connsiteY12" fmla="*/ 142237 h 142237"/>
                  <a:gd name="connsiteX13" fmla="*/ 298281 w 574531"/>
                  <a:gd name="connsiteY13" fmla="*/ 105999 h 142237"/>
                  <a:gd name="connsiteX14" fmla="*/ 294073 w 574531"/>
                  <a:gd name="connsiteY14" fmla="*/ 97812 h 142237"/>
                  <a:gd name="connsiteX15" fmla="*/ 298306 w 574531"/>
                  <a:gd name="connsiteY15" fmla="*/ 142237 h 142237"/>
                  <a:gd name="connsiteX16" fmla="*/ 231606 w 574531"/>
                  <a:gd name="connsiteY16" fmla="*/ 105999 h 142237"/>
                  <a:gd name="connsiteX17" fmla="*/ 223500 w 574531"/>
                  <a:gd name="connsiteY17" fmla="*/ 90229 h 142237"/>
                  <a:gd name="connsiteX18" fmla="*/ 228456 w 574531"/>
                  <a:gd name="connsiteY18" fmla="*/ 142237 h 142237"/>
                  <a:gd name="connsiteX19" fmla="*/ 161756 w 574531"/>
                  <a:gd name="connsiteY19" fmla="*/ 105999 h 142237"/>
                  <a:gd name="connsiteX20" fmla="*/ 153650 w 574531"/>
                  <a:gd name="connsiteY20" fmla="*/ 90229 h 142237"/>
                  <a:gd name="connsiteX21" fmla="*/ 158606 w 574531"/>
                  <a:gd name="connsiteY21" fmla="*/ 142237 h 142237"/>
                  <a:gd name="connsiteX22" fmla="*/ 91906 w 574531"/>
                  <a:gd name="connsiteY22" fmla="*/ 105999 h 142237"/>
                  <a:gd name="connsiteX23" fmla="*/ 83800 w 574531"/>
                  <a:gd name="connsiteY23" fmla="*/ 90229 h 142237"/>
                  <a:gd name="connsiteX24" fmla="*/ 88756 w 574531"/>
                  <a:gd name="connsiteY24" fmla="*/ 142237 h 142237"/>
                  <a:gd name="connsiteX25" fmla="*/ 1841 w 574531"/>
                  <a:gd name="connsiteY25" fmla="*/ 66672 h 142237"/>
                  <a:gd name="connsiteX26" fmla="*/ 0 w 574531"/>
                  <a:gd name="connsiteY26" fmla="*/ 54715 h 142237"/>
                  <a:gd name="connsiteX27" fmla="*/ 33617 w 574531"/>
                  <a:gd name="connsiteY27" fmla="*/ 37116 h 142237"/>
                  <a:gd name="connsiteX28" fmla="*/ 378927 w 574531"/>
                  <a:gd name="connsiteY28" fmla="*/ 54626 h 142237"/>
                  <a:gd name="connsiteX0" fmla="*/ 287487 w 574531"/>
                  <a:gd name="connsiteY0" fmla="*/ 0 h 142237"/>
                  <a:gd name="connsiteX1" fmla="*/ 541357 w 574531"/>
                  <a:gd name="connsiteY1" fmla="*/ 37116 h 142237"/>
                  <a:gd name="connsiteX2" fmla="*/ 565729 w 574531"/>
                  <a:gd name="connsiteY2" fmla="*/ 49875 h 142237"/>
                  <a:gd name="connsiteX3" fmla="*/ 574531 w 574531"/>
                  <a:gd name="connsiteY3" fmla="*/ 142237 h 142237"/>
                  <a:gd name="connsiteX4" fmla="*/ 507831 w 574531"/>
                  <a:gd name="connsiteY4" fmla="*/ 105999 h 142237"/>
                  <a:gd name="connsiteX5" fmla="*/ 499725 w 574531"/>
                  <a:gd name="connsiteY5" fmla="*/ 90229 h 142237"/>
                  <a:gd name="connsiteX6" fmla="*/ 504681 w 574531"/>
                  <a:gd name="connsiteY6" fmla="*/ 142237 h 142237"/>
                  <a:gd name="connsiteX7" fmla="*/ 437981 w 574531"/>
                  <a:gd name="connsiteY7" fmla="*/ 105999 h 142237"/>
                  <a:gd name="connsiteX8" fmla="*/ 429875 w 574531"/>
                  <a:gd name="connsiteY8" fmla="*/ 90229 h 142237"/>
                  <a:gd name="connsiteX9" fmla="*/ 434831 w 574531"/>
                  <a:gd name="connsiteY9" fmla="*/ 142237 h 142237"/>
                  <a:gd name="connsiteX10" fmla="*/ 368131 w 574531"/>
                  <a:gd name="connsiteY10" fmla="*/ 105999 h 142237"/>
                  <a:gd name="connsiteX11" fmla="*/ 360025 w 574531"/>
                  <a:gd name="connsiteY11" fmla="*/ 90229 h 142237"/>
                  <a:gd name="connsiteX12" fmla="*/ 364981 w 574531"/>
                  <a:gd name="connsiteY12" fmla="*/ 142237 h 142237"/>
                  <a:gd name="connsiteX13" fmla="*/ 298281 w 574531"/>
                  <a:gd name="connsiteY13" fmla="*/ 105999 h 142237"/>
                  <a:gd name="connsiteX14" fmla="*/ 294073 w 574531"/>
                  <a:gd name="connsiteY14" fmla="*/ 97812 h 142237"/>
                  <a:gd name="connsiteX15" fmla="*/ 298306 w 574531"/>
                  <a:gd name="connsiteY15" fmla="*/ 142237 h 142237"/>
                  <a:gd name="connsiteX16" fmla="*/ 231606 w 574531"/>
                  <a:gd name="connsiteY16" fmla="*/ 105999 h 142237"/>
                  <a:gd name="connsiteX17" fmla="*/ 223500 w 574531"/>
                  <a:gd name="connsiteY17" fmla="*/ 90229 h 142237"/>
                  <a:gd name="connsiteX18" fmla="*/ 228456 w 574531"/>
                  <a:gd name="connsiteY18" fmla="*/ 142237 h 142237"/>
                  <a:gd name="connsiteX19" fmla="*/ 161756 w 574531"/>
                  <a:gd name="connsiteY19" fmla="*/ 105999 h 142237"/>
                  <a:gd name="connsiteX20" fmla="*/ 153650 w 574531"/>
                  <a:gd name="connsiteY20" fmla="*/ 90229 h 142237"/>
                  <a:gd name="connsiteX21" fmla="*/ 158606 w 574531"/>
                  <a:gd name="connsiteY21" fmla="*/ 142237 h 142237"/>
                  <a:gd name="connsiteX22" fmla="*/ 91906 w 574531"/>
                  <a:gd name="connsiteY22" fmla="*/ 105999 h 142237"/>
                  <a:gd name="connsiteX23" fmla="*/ 83800 w 574531"/>
                  <a:gd name="connsiteY23" fmla="*/ 90229 h 142237"/>
                  <a:gd name="connsiteX24" fmla="*/ 88756 w 574531"/>
                  <a:gd name="connsiteY24" fmla="*/ 142237 h 142237"/>
                  <a:gd name="connsiteX25" fmla="*/ 1841 w 574531"/>
                  <a:gd name="connsiteY25" fmla="*/ 66672 h 142237"/>
                  <a:gd name="connsiteX26" fmla="*/ 0 w 574531"/>
                  <a:gd name="connsiteY26" fmla="*/ 54715 h 142237"/>
                  <a:gd name="connsiteX27" fmla="*/ 33617 w 574531"/>
                  <a:gd name="connsiteY27" fmla="*/ 37116 h 142237"/>
                  <a:gd name="connsiteX0" fmla="*/ 287487 w 574531"/>
                  <a:gd name="connsiteY0" fmla="*/ 0 h 142237"/>
                  <a:gd name="connsiteX1" fmla="*/ 541357 w 574531"/>
                  <a:gd name="connsiteY1" fmla="*/ 37116 h 142237"/>
                  <a:gd name="connsiteX2" fmla="*/ 565729 w 574531"/>
                  <a:gd name="connsiteY2" fmla="*/ 49875 h 142237"/>
                  <a:gd name="connsiteX3" fmla="*/ 574531 w 574531"/>
                  <a:gd name="connsiteY3" fmla="*/ 142237 h 142237"/>
                  <a:gd name="connsiteX4" fmla="*/ 507831 w 574531"/>
                  <a:gd name="connsiteY4" fmla="*/ 105999 h 142237"/>
                  <a:gd name="connsiteX5" fmla="*/ 499725 w 574531"/>
                  <a:gd name="connsiteY5" fmla="*/ 90229 h 142237"/>
                  <a:gd name="connsiteX6" fmla="*/ 504681 w 574531"/>
                  <a:gd name="connsiteY6" fmla="*/ 142237 h 142237"/>
                  <a:gd name="connsiteX7" fmla="*/ 437981 w 574531"/>
                  <a:gd name="connsiteY7" fmla="*/ 105999 h 142237"/>
                  <a:gd name="connsiteX8" fmla="*/ 429875 w 574531"/>
                  <a:gd name="connsiteY8" fmla="*/ 90229 h 142237"/>
                  <a:gd name="connsiteX9" fmla="*/ 434831 w 574531"/>
                  <a:gd name="connsiteY9" fmla="*/ 142237 h 142237"/>
                  <a:gd name="connsiteX10" fmla="*/ 368131 w 574531"/>
                  <a:gd name="connsiteY10" fmla="*/ 105999 h 142237"/>
                  <a:gd name="connsiteX11" fmla="*/ 360025 w 574531"/>
                  <a:gd name="connsiteY11" fmla="*/ 90229 h 142237"/>
                  <a:gd name="connsiteX12" fmla="*/ 364981 w 574531"/>
                  <a:gd name="connsiteY12" fmla="*/ 142237 h 142237"/>
                  <a:gd name="connsiteX13" fmla="*/ 298281 w 574531"/>
                  <a:gd name="connsiteY13" fmla="*/ 105999 h 142237"/>
                  <a:gd name="connsiteX14" fmla="*/ 294073 w 574531"/>
                  <a:gd name="connsiteY14" fmla="*/ 97812 h 142237"/>
                  <a:gd name="connsiteX15" fmla="*/ 298306 w 574531"/>
                  <a:gd name="connsiteY15" fmla="*/ 142237 h 142237"/>
                  <a:gd name="connsiteX16" fmla="*/ 231606 w 574531"/>
                  <a:gd name="connsiteY16" fmla="*/ 105999 h 142237"/>
                  <a:gd name="connsiteX17" fmla="*/ 223500 w 574531"/>
                  <a:gd name="connsiteY17" fmla="*/ 90229 h 142237"/>
                  <a:gd name="connsiteX18" fmla="*/ 228456 w 574531"/>
                  <a:gd name="connsiteY18" fmla="*/ 142237 h 142237"/>
                  <a:gd name="connsiteX19" fmla="*/ 161756 w 574531"/>
                  <a:gd name="connsiteY19" fmla="*/ 105999 h 142237"/>
                  <a:gd name="connsiteX20" fmla="*/ 153650 w 574531"/>
                  <a:gd name="connsiteY20" fmla="*/ 90229 h 142237"/>
                  <a:gd name="connsiteX21" fmla="*/ 158606 w 574531"/>
                  <a:gd name="connsiteY21" fmla="*/ 142237 h 142237"/>
                  <a:gd name="connsiteX22" fmla="*/ 91906 w 574531"/>
                  <a:gd name="connsiteY22" fmla="*/ 105999 h 142237"/>
                  <a:gd name="connsiteX23" fmla="*/ 83800 w 574531"/>
                  <a:gd name="connsiteY23" fmla="*/ 90229 h 142237"/>
                  <a:gd name="connsiteX24" fmla="*/ 88756 w 574531"/>
                  <a:gd name="connsiteY24" fmla="*/ 142237 h 142237"/>
                  <a:gd name="connsiteX25" fmla="*/ 1841 w 574531"/>
                  <a:gd name="connsiteY25" fmla="*/ 66672 h 142237"/>
                  <a:gd name="connsiteX26" fmla="*/ 0 w 574531"/>
                  <a:gd name="connsiteY26" fmla="*/ 54715 h 142237"/>
                  <a:gd name="connsiteX0" fmla="*/ 541357 w 574531"/>
                  <a:gd name="connsiteY0" fmla="*/ 0 h 105121"/>
                  <a:gd name="connsiteX1" fmla="*/ 565729 w 574531"/>
                  <a:gd name="connsiteY1" fmla="*/ 12759 h 105121"/>
                  <a:gd name="connsiteX2" fmla="*/ 574531 w 574531"/>
                  <a:gd name="connsiteY2" fmla="*/ 105121 h 105121"/>
                  <a:gd name="connsiteX3" fmla="*/ 507831 w 574531"/>
                  <a:gd name="connsiteY3" fmla="*/ 68883 h 105121"/>
                  <a:gd name="connsiteX4" fmla="*/ 499725 w 574531"/>
                  <a:gd name="connsiteY4" fmla="*/ 53113 h 105121"/>
                  <a:gd name="connsiteX5" fmla="*/ 504681 w 574531"/>
                  <a:gd name="connsiteY5" fmla="*/ 105121 h 105121"/>
                  <a:gd name="connsiteX6" fmla="*/ 437981 w 574531"/>
                  <a:gd name="connsiteY6" fmla="*/ 68883 h 105121"/>
                  <a:gd name="connsiteX7" fmla="*/ 429875 w 574531"/>
                  <a:gd name="connsiteY7" fmla="*/ 53113 h 105121"/>
                  <a:gd name="connsiteX8" fmla="*/ 434831 w 574531"/>
                  <a:gd name="connsiteY8" fmla="*/ 105121 h 105121"/>
                  <a:gd name="connsiteX9" fmla="*/ 368131 w 574531"/>
                  <a:gd name="connsiteY9" fmla="*/ 68883 h 105121"/>
                  <a:gd name="connsiteX10" fmla="*/ 360025 w 574531"/>
                  <a:gd name="connsiteY10" fmla="*/ 53113 h 105121"/>
                  <a:gd name="connsiteX11" fmla="*/ 364981 w 574531"/>
                  <a:gd name="connsiteY11" fmla="*/ 105121 h 105121"/>
                  <a:gd name="connsiteX12" fmla="*/ 298281 w 574531"/>
                  <a:gd name="connsiteY12" fmla="*/ 68883 h 105121"/>
                  <a:gd name="connsiteX13" fmla="*/ 294073 w 574531"/>
                  <a:gd name="connsiteY13" fmla="*/ 60696 h 105121"/>
                  <a:gd name="connsiteX14" fmla="*/ 298306 w 574531"/>
                  <a:gd name="connsiteY14" fmla="*/ 105121 h 105121"/>
                  <a:gd name="connsiteX15" fmla="*/ 231606 w 574531"/>
                  <a:gd name="connsiteY15" fmla="*/ 68883 h 105121"/>
                  <a:gd name="connsiteX16" fmla="*/ 223500 w 574531"/>
                  <a:gd name="connsiteY16" fmla="*/ 53113 h 105121"/>
                  <a:gd name="connsiteX17" fmla="*/ 228456 w 574531"/>
                  <a:gd name="connsiteY17" fmla="*/ 105121 h 105121"/>
                  <a:gd name="connsiteX18" fmla="*/ 161756 w 574531"/>
                  <a:gd name="connsiteY18" fmla="*/ 68883 h 105121"/>
                  <a:gd name="connsiteX19" fmla="*/ 153650 w 574531"/>
                  <a:gd name="connsiteY19" fmla="*/ 53113 h 105121"/>
                  <a:gd name="connsiteX20" fmla="*/ 158606 w 574531"/>
                  <a:gd name="connsiteY20" fmla="*/ 105121 h 105121"/>
                  <a:gd name="connsiteX21" fmla="*/ 91906 w 574531"/>
                  <a:gd name="connsiteY21" fmla="*/ 68883 h 105121"/>
                  <a:gd name="connsiteX22" fmla="*/ 83800 w 574531"/>
                  <a:gd name="connsiteY22" fmla="*/ 53113 h 105121"/>
                  <a:gd name="connsiteX23" fmla="*/ 88756 w 574531"/>
                  <a:gd name="connsiteY23" fmla="*/ 105121 h 105121"/>
                  <a:gd name="connsiteX24" fmla="*/ 1841 w 574531"/>
                  <a:gd name="connsiteY24" fmla="*/ 29556 h 105121"/>
                  <a:gd name="connsiteX25" fmla="*/ 0 w 574531"/>
                  <a:gd name="connsiteY25" fmla="*/ 17599 h 105121"/>
                  <a:gd name="connsiteX0" fmla="*/ 565729 w 574531"/>
                  <a:gd name="connsiteY0" fmla="*/ 0 h 92362"/>
                  <a:gd name="connsiteX1" fmla="*/ 574531 w 574531"/>
                  <a:gd name="connsiteY1" fmla="*/ 92362 h 92362"/>
                  <a:gd name="connsiteX2" fmla="*/ 507831 w 574531"/>
                  <a:gd name="connsiteY2" fmla="*/ 56124 h 92362"/>
                  <a:gd name="connsiteX3" fmla="*/ 499725 w 574531"/>
                  <a:gd name="connsiteY3" fmla="*/ 40354 h 92362"/>
                  <a:gd name="connsiteX4" fmla="*/ 504681 w 574531"/>
                  <a:gd name="connsiteY4" fmla="*/ 92362 h 92362"/>
                  <a:gd name="connsiteX5" fmla="*/ 437981 w 574531"/>
                  <a:gd name="connsiteY5" fmla="*/ 56124 h 92362"/>
                  <a:gd name="connsiteX6" fmla="*/ 429875 w 574531"/>
                  <a:gd name="connsiteY6" fmla="*/ 40354 h 92362"/>
                  <a:gd name="connsiteX7" fmla="*/ 434831 w 574531"/>
                  <a:gd name="connsiteY7" fmla="*/ 92362 h 92362"/>
                  <a:gd name="connsiteX8" fmla="*/ 368131 w 574531"/>
                  <a:gd name="connsiteY8" fmla="*/ 56124 h 92362"/>
                  <a:gd name="connsiteX9" fmla="*/ 360025 w 574531"/>
                  <a:gd name="connsiteY9" fmla="*/ 40354 h 92362"/>
                  <a:gd name="connsiteX10" fmla="*/ 364981 w 574531"/>
                  <a:gd name="connsiteY10" fmla="*/ 92362 h 92362"/>
                  <a:gd name="connsiteX11" fmla="*/ 298281 w 574531"/>
                  <a:gd name="connsiteY11" fmla="*/ 56124 h 92362"/>
                  <a:gd name="connsiteX12" fmla="*/ 294073 w 574531"/>
                  <a:gd name="connsiteY12" fmla="*/ 47937 h 92362"/>
                  <a:gd name="connsiteX13" fmla="*/ 298306 w 574531"/>
                  <a:gd name="connsiteY13" fmla="*/ 92362 h 92362"/>
                  <a:gd name="connsiteX14" fmla="*/ 231606 w 574531"/>
                  <a:gd name="connsiteY14" fmla="*/ 56124 h 92362"/>
                  <a:gd name="connsiteX15" fmla="*/ 223500 w 574531"/>
                  <a:gd name="connsiteY15" fmla="*/ 40354 h 92362"/>
                  <a:gd name="connsiteX16" fmla="*/ 228456 w 574531"/>
                  <a:gd name="connsiteY16" fmla="*/ 92362 h 92362"/>
                  <a:gd name="connsiteX17" fmla="*/ 161756 w 574531"/>
                  <a:gd name="connsiteY17" fmla="*/ 56124 h 92362"/>
                  <a:gd name="connsiteX18" fmla="*/ 153650 w 574531"/>
                  <a:gd name="connsiteY18" fmla="*/ 40354 h 92362"/>
                  <a:gd name="connsiteX19" fmla="*/ 158606 w 574531"/>
                  <a:gd name="connsiteY19" fmla="*/ 92362 h 92362"/>
                  <a:gd name="connsiteX20" fmla="*/ 91906 w 574531"/>
                  <a:gd name="connsiteY20" fmla="*/ 56124 h 92362"/>
                  <a:gd name="connsiteX21" fmla="*/ 83800 w 574531"/>
                  <a:gd name="connsiteY21" fmla="*/ 40354 h 92362"/>
                  <a:gd name="connsiteX22" fmla="*/ 88756 w 574531"/>
                  <a:gd name="connsiteY22" fmla="*/ 92362 h 92362"/>
                  <a:gd name="connsiteX23" fmla="*/ 1841 w 574531"/>
                  <a:gd name="connsiteY23" fmla="*/ 16797 h 92362"/>
                  <a:gd name="connsiteX24" fmla="*/ 0 w 574531"/>
                  <a:gd name="connsiteY24" fmla="*/ 4840 h 923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574531" h="92362">
                    <a:moveTo>
                      <a:pt x="565729" y="0"/>
                    </a:moveTo>
                    <a:lnTo>
                      <a:pt x="574531" y="92362"/>
                    </a:lnTo>
                    <a:cubicBezTo>
                      <a:pt x="548483" y="92362"/>
                      <a:pt x="524901" y="78514"/>
                      <a:pt x="507831" y="56124"/>
                    </a:cubicBezTo>
                    <a:lnTo>
                      <a:pt x="499725" y="40354"/>
                    </a:lnTo>
                    <a:lnTo>
                      <a:pt x="504681" y="92362"/>
                    </a:lnTo>
                    <a:cubicBezTo>
                      <a:pt x="478633" y="92362"/>
                      <a:pt x="455051" y="78514"/>
                      <a:pt x="437981" y="56124"/>
                    </a:cubicBezTo>
                    <a:lnTo>
                      <a:pt x="429875" y="40354"/>
                    </a:lnTo>
                    <a:lnTo>
                      <a:pt x="434831" y="92362"/>
                    </a:lnTo>
                    <a:cubicBezTo>
                      <a:pt x="408783" y="92362"/>
                      <a:pt x="385201" y="78514"/>
                      <a:pt x="368131" y="56124"/>
                    </a:cubicBezTo>
                    <a:lnTo>
                      <a:pt x="360025" y="40354"/>
                    </a:lnTo>
                    <a:lnTo>
                      <a:pt x="364981" y="92362"/>
                    </a:lnTo>
                    <a:cubicBezTo>
                      <a:pt x="338933" y="92362"/>
                      <a:pt x="315351" y="78514"/>
                      <a:pt x="298281" y="56124"/>
                    </a:cubicBezTo>
                    <a:lnTo>
                      <a:pt x="294073" y="47937"/>
                    </a:lnTo>
                    <a:lnTo>
                      <a:pt x="298306" y="92362"/>
                    </a:lnTo>
                    <a:cubicBezTo>
                      <a:pt x="272258" y="92362"/>
                      <a:pt x="248676" y="78514"/>
                      <a:pt x="231606" y="56124"/>
                    </a:cubicBezTo>
                    <a:lnTo>
                      <a:pt x="223500" y="40354"/>
                    </a:lnTo>
                    <a:lnTo>
                      <a:pt x="228456" y="92362"/>
                    </a:lnTo>
                    <a:cubicBezTo>
                      <a:pt x="202408" y="92362"/>
                      <a:pt x="178826" y="78514"/>
                      <a:pt x="161756" y="56124"/>
                    </a:cubicBezTo>
                    <a:lnTo>
                      <a:pt x="153650" y="40354"/>
                    </a:lnTo>
                    <a:lnTo>
                      <a:pt x="158606" y="92362"/>
                    </a:lnTo>
                    <a:cubicBezTo>
                      <a:pt x="132558" y="92362"/>
                      <a:pt x="108976" y="78514"/>
                      <a:pt x="91906" y="56124"/>
                    </a:cubicBezTo>
                    <a:lnTo>
                      <a:pt x="83800" y="40354"/>
                    </a:lnTo>
                    <a:lnTo>
                      <a:pt x="88756" y="92362"/>
                    </a:lnTo>
                    <a:cubicBezTo>
                      <a:pt x="49684" y="92362"/>
                      <a:pt x="16161" y="61204"/>
                      <a:pt x="1841" y="16797"/>
                    </a:cubicBezTo>
                    <a:lnTo>
                      <a:pt x="0" y="4840"/>
                    </a:lnTo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783" name="角丸四角形 1782"/>
              <p:cNvSpPr/>
              <p:nvPr/>
            </p:nvSpPr>
            <p:spPr>
              <a:xfrm>
                <a:off x="8220739" y="3316108"/>
                <a:ext cx="119061" cy="144988"/>
              </a:xfrm>
              <a:prstGeom prst="roundRect">
                <a:avLst>
                  <a:gd name="adj" fmla="val 50000"/>
                </a:avLst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784" name="円/楕円 727"/>
              <p:cNvSpPr/>
              <p:nvPr/>
            </p:nvSpPr>
            <p:spPr>
              <a:xfrm>
                <a:off x="8242715" y="3381455"/>
                <a:ext cx="75108" cy="75108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785" name="角丸四角形 1784"/>
              <p:cNvSpPr/>
              <p:nvPr/>
            </p:nvSpPr>
            <p:spPr>
              <a:xfrm>
                <a:off x="8558877" y="3316108"/>
                <a:ext cx="119061" cy="144988"/>
              </a:xfrm>
              <a:prstGeom prst="roundRect">
                <a:avLst>
                  <a:gd name="adj" fmla="val 50000"/>
                </a:avLst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786" name="円/楕円 729"/>
              <p:cNvSpPr/>
              <p:nvPr/>
            </p:nvSpPr>
            <p:spPr>
              <a:xfrm>
                <a:off x="8580853" y="3381455"/>
                <a:ext cx="75108" cy="75108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787" name="月 1786"/>
              <p:cNvSpPr/>
              <p:nvPr/>
            </p:nvSpPr>
            <p:spPr>
              <a:xfrm rot="16200000">
                <a:off x="8430434" y="3511488"/>
                <a:ext cx="25398" cy="75418"/>
              </a:xfrm>
              <a:prstGeom prst="moon">
                <a:avLst>
                  <a:gd name="adj" fmla="val 87500"/>
                </a:avLst>
              </a:pr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788" name="片側の 2 つの角を丸めた四角形 1787"/>
              <p:cNvSpPr/>
              <p:nvPr/>
            </p:nvSpPr>
            <p:spPr>
              <a:xfrm>
                <a:off x="8160627" y="3772799"/>
                <a:ext cx="562934" cy="502092"/>
              </a:xfrm>
              <a:prstGeom prst="round2SameRect">
                <a:avLst>
                  <a:gd name="adj1" fmla="val 41975"/>
                  <a:gd name="adj2" fmla="val 0"/>
                </a:avLst>
              </a:prstGeom>
              <a:solidFill>
                <a:sysClr val="window" lastClr="FFFFFF">
                  <a:lumMod val="9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789" name="フリーフォーム 1788"/>
              <p:cNvSpPr/>
              <p:nvPr/>
            </p:nvSpPr>
            <p:spPr>
              <a:xfrm>
                <a:off x="8139661" y="3789040"/>
                <a:ext cx="604867" cy="526203"/>
              </a:xfrm>
              <a:custGeom>
                <a:avLst/>
                <a:gdLst>
                  <a:gd name="connsiteX0" fmla="*/ 141626 w 604867"/>
                  <a:gd name="connsiteY0" fmla="*/ 0 h 526203"/>
                  <a:gd name="connsiteX1" fmla="*/ 302434 w 604867"/>
                  <a:gd name="connsiteY1" fmla="*/ 456550 h 526203"/>
                  <a:gd name="connsiteX2" fmla="*/ 463242 w 604867"/>
                  <a:gd name="connsiteY2" fmla="*/ 1 h 526203"/>
                  <a:gd name="connsiteX3" fmla="*/ 476513 w 604867"/>
                  <a:gd name="connsiteY3" fmla="*/ 4120 h 526203"/>
                  <a:gd name="connsiteX4" fmla="*/ 604867 w 604867"/>
                  <a:gd name="connsiteY4" fmla="*/ 197761 h 526203"/>
                  <a:gd name="connsiteX5" fmla="*/ 604867 w 604867"/>
                  <a:gd name="connsiteY5" fmla="*/ 526203 h 526203"/>
                  <a:gd name="connsiteX6" fmla="*/ 0 w 604867"/>
                  <a:gd name="connsiteY6" fmla="*/ 526203 h 526203"/>
                  <a:gd name="connsiteX7" fmla="*/ 0 w 604867"/>
                  <a:gd name="connsiteY7" fmla="*/ 197761 h 526203"/>
                  <a:gd name="connsiteX8" fmla="*/ 128354 w 604867"/>
                  <a:gd name="connsiteY8" fmla="*/ 4120 h 5262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04867" h="526203">
                    <a:moveTo>
                      <a:pt x="141626" y="0"/>
                    </a:moveTo>
                    <a:lnTo>
                      <a:pt x="302434" y="456550"/>
                    </a:lnTo>
                    <a:lnTo>
                      <a:pt x="463242" y="1"/>
                    </a:lnTo>
                    <a:lnTo>
                      <a:pt x="476513" y="4120"/>
                    </a:lnTo>
                    <a:cubicBezTo>
                      <a:pt x="551942" y="36024"/>
                      <a:pt x="604867" y="110712"/>
                      <a:pt x="604867" y="197761"/>
                    </a:cubicBezTo>
                    <a:lnTo>
                      <a:pt x="604867" y="526203"/>
                    </a:lnTo>
                    <a:lnTo>
                      <a:pt x="0" y="526203"/>
                    </a:lnTo>
                    <a:lnTo>
                      <a:pt x="0" y="197761"/>
                    </a:lnTo>
                    <a:cubicBezTo>
                      <a:pt x="0" y="110712"/>
                      <a:pt x="52926" y="36024"/>
                      <a:pt x="128354" y="4120"/>
                    </a:cubicBezTo>
                    <a:close/>
                  </a:path>
                </a:pathLst>
              </a:custGeom>
              <a:solidFill>
                <a:sysClr val="windowText" lastClr="000000">
                  <a:lumMod val="65000"/>
                  <a:lumOff val="3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790" name="直角三角形 1789"/>
              <p:cNvSpPr/>
              <p:nvPr/>
            </p:nvSpPr>
            <p:spPr>
              <a:xfrm rot="5400000">
                <a:off x="8276455" y="3780296"/>
                <a:ext cx="166542" cy="149231"/>
              </a:xfrm>
              <a:prstGeom prst="rtTriangle">
                <a:avLst/>
              </a:prstGeom>
              <a:solidFill>
                <a:sysClr val="window" lastClr="FFFFFF">
                  <a:lumMod val="9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791" name="直角三角形 1790"/>
              <p:cNvSpPr/>
              <p:nvPr/>
            </p:nvSpPr>
            <p:spPr>
              <a:xfrm rot="16200000" flipH="1">
                <a:off x="8441192" y="3780296"/>
                <a:ext cx="166542" cy="149231"/>
              </a:xfrm>
              <a:prstGeom prst="rtTriangle">
                <a:avLst/>
              </a:prstGeom>
              <a:solidFill>
                <a:sysClr val="window" lastClr="FFFFFF">
                  <a:lumMod val="9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792" name="円/楕円 1791"/>
              <p:cNvSpPr/>
              <p:nvPr/>
            </p:nvSpPr>
            <p:spPr>
              <a:xfrm>
                <a:off x="8297371" y="3608232"/>
                <a:ext cx="295889" cy="45719"/>
              </a:xfrm>
              <a:prstGeom prst="ellipse">
                <a:avLst/>
              </a:pr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793" name="グループ化 1792"/>
              <p:cNvGrpSpPr/>
              <p:nvPr/>
            </p:nvGrpSpPr>
            <p:grpSpPr>
              <a:xfrm>
                <a:off x="7924378" y="3127523"/>
                <a:ext cx="1035769" cy="714814"/>
                <a:chOff x="970561" y="3805585"/>
                <a:chExt cx="2210158" cy="1525295"/>
              </a:xfrm>
            </p:grpSpPr>
            <p:grpSp>
              <p:nvGrpSpPr>
                <p:cNvPr id="1794" name="グループ化 1793"/>
                <p:cNvGrpSpPr/>
                <p:nvPr/>
              </p:nvGrpSpPr>
              <p:grpSpPr>
                <a:xfrm>
                  <a:off x="970561" y="3805585"/>
                  <a:ext cx="1040142" cy="1523861"/>
                  <a:chOff x="970561" y="3805585"/>
                  <a:chExt cx="1040142" cy="1523861"/>
                </a:xfrm>
              </p:grpSpPr>
              <p:sp>
                <p:nvSpPr>
                  <p:cNvPr id="1799" name="フリーフォーム 1798"/>
                  <p:cNvSpPr/>
                  <p:nvPr/>
                </p:nvSpPr>
                <p:spPr>
                  <a:xfrm rot="18310289">
                    <a:off x="1540121" y="3878121"/>
                    <a:ext cx="543117" cy="398046"/>
                  </a:xfrm>
                  <a:custGeom>
                    <a:avLst/>
                    <a:gdLst>
                      <a:gd name="connsiteX0" fmla="*/ 0 w 543116"/>
                      <a:gd name="connsiteY0" fmla="*/ 141610 h 398045"/>
                      <a:gd name="connsiteX1" fmla="*/ 0 w 543116"/>
                      <a:gd name="connsiteY1" fmla="*/ 141611 h 398045"/>
                      <a:gd name="connsiteX2" fmla="*/ 0 w 543116"/>
                      <a:gd name="connsiteY2" fmla="*/ 141611 h 398045"/>
                      <a:gd name="connsiteX3" fmla="*/ 479443 w 543116"/>
                      <a:gd name="connsiteY3" fmla="*/ 106882 h 398045"/>
                      <a:gd name="connsiteX4" fmla="*/ 489259 w 543116"/>
                      <a:gd name="connsiteY4" fmla="*/ 121664 h 398045"/>
                      <a:gd name="connsiteX5" fmla="*/ 489524 w 543116"/>
                      <a:gd name="connsiteY5" fmla="*/ 123025 h 398045"/>
                      <a:gd name="connsiteX6" fmla="*/ 534955 w 543116"/>
                      <a:gd name="connsiteY6" fmla="*/ 187495 h 398045"/>
                      <a:gd name="connsiteX7" fmla="*/ 524168 w 543116"/>
                      <a:gd name="connsiteY7" fmla="*/ 249762 h 398045"/>
                      <a:gd name="connsiteX8" fmla="*/ 461902 w 543116"/>
                      <a:gd name="connsiteY8" fmla="*/ 238975 h 398045"/>
                      <a:gd name="connsiteX9" fmla="*/ 413142 w 543116"/>
                      <a:gd name="connsiteY9" fmla="*/ 169780 h 398045"/>
                      <a:gd name="connsiteX10" fmla="*/ 354162 w 543116"/>
                      <a:gd name="connsiteY10" fmla="*/ 159562 h 398045"/>
                      <a:gd name="connsiteX11" fmla="*/ 351769 w 543116"/>
                      <a:gd name="connsiteY11" fmla="*/ 163911 h 398045"/>
                      <a:gd name="connsiteX12" fmla="*/ 391714 w 543116"/>
                      <a:gd name="connsiteY12" fmla="*/ 182392 h 398045"/>
                      <a:gd name="connsiteX13" fmla="*/ 396222 w 543116"/>
                      <a:gd name="connsiteY13" fmla="*/ 187282 h 398045"/>
                      <a:gd name="connsiteX14" fmla="*/ 399922 w 543116"/>
                      <a:gd name="connsiteY14" fmla="*/ 187433 h 398045"/>
                      <a:gd name="connsiteX15" fmla="*/ 420296 w 543116"/>
                      <a:gd name="connsiteY15" fmla="*/ 209533 h 398045"/>
                      <a:gd name="connsiteX16" fmla="*/ 451011 w 543116"/>
                      <a:gd name="connsiteY16" fmla="*/ 293142 h 398045"/>
                      <a:gd name="connsiteX17" fmla="*/ 427689 w 543116"/>
                      <a:gd name="connsiteY17" fmla="*/ 343550 h 398045"/>
                      <a:gd name="connsiteX18" fmla="*/ 377281 w 543116"/>
                      <a:gd name="connsiteY18" fmla="*/ 320228 h 398045"/>
                      <a:gd name="connsiteX19" fmla="*/ 351626 w 543116"/>
                      <a:gd name="connsiteY19" fmla="*/ 250392 h 398045"/>
                      <a:gd name="connsiteX20" fmla="*/ 298036 w 543116"/>
                      <a:gd name="connsiteY20" fmla="*/ 225598 h 398045"/>
                      <a:gd name="connsiteX21" fmla="*/ 324136 w 543116"/>
                      <a:gd name="connsiteY21" fmla="*/ 247365 h 398045"/>
                      <a:gd name="connsiteX22" fmla="*/ 326954 w 543116"/>
                      <a:gd name="connsiteY22" fmla="*/ 252739 h 398045"/>
                      <a:gd name="connsiteX23" fmla="*/ 330180 w 543116"/>
                      <a:gd name="connsiteY23" fmla="*/ 253746 h 398045"/>
                      <a:gd name="connsiteX24" fmla="*/ 342917 w 543116"/>
                      <a:gd name="connsiteY24" fmla="*/ 278036 h 398045"/>
                      <a:gd name="connsiteX25" fmla="*/ 350242 w 543116"/>
                      <a:gd name="connsiteY25" fmla="*/ 358978 h 398045"/>
                      <a:gd name="connsiteX26" fmla="*/ 317783 w 543116"/>
                      <a:gd name="connsiteY26" fmla="*/ 397897 h 398045"/>
                      <a:gd name="connsiteX27" fmla="*/ 278864 w 543116"/>
                      <a:gd name="connsiteY27" fmla="*/ 365438 h 398045"/>
                      <a:gd name="connsiteX28" fmla="*/ 272746 w 543116"/>
                      <a:gd name="connsiteY28" fmla="*/ 297830 h 398045"/>
                      <a:gd name="connsiteX29" fmla="*/ 207078 w 543116"/>
                      <a:gd name="connsiteY29" fmla="*/ 243062 h 398045"/>
                      <a:gd name="connsiteX30" fmla="*/ 130006 w 543116"/>
                      <a:gd name="connsiteY30" fmla="*/ 250037 h 398045"/>
                      <a:gd name="connsiteX31" fmla="*/ 13568 w 543116"/>
                      <a:gd name="connsiteY31" fmla="*/ 187167 h 398045"/>
                      <a:gd name="connsiteX32" fmla="*/ 0 w 543116"/>
                      <a:gd name="connsiteY32" fmla="*/ 141611 h 398045"/>
                      <a:gd name="connsiteX33" fmla="*/ 5169 w 543116"/>
                      <a:gd name="connsiteY33" fmla="*/ 94359 h 398045"/>
                      <a:gd name="connsiteX34" fmla="*/ 108427 w 543116"/>
                      <a:gd name="connsiteY34" fmla="*/ 11605 h 398045"/>
                      <a:gd name="connsiteX35" fmla="*/ 231189 w 543116"/>
                      <a:gd name="connsiteY35" fmla="*/ 494 h 398045"/>
                      <a:gd name="connsiteX36" fmla="*/ 278442 w 543116"/>
                      <a:gd name="connsiteY36" fmla="*/ 5663 h 398045"/>
                      <a:gd name="connsiteX37" fmla="*/ 306049 w 543116"/>
                      <a:gd name="connsiteY37" fmla="*/ 20851 h 398045"/>
                      <a:gd name="connsiteX38" fmla="*/ 365302 w 543116"/>
                      <a:gd name="connsiteY38" fmla="*/ 20851 h 398045"/>
                      <a:gd name="connsiteX39" fmla="*/ 372292 w 543116"/>
                      <a:gd name="connsiteY39" fmla="*/ 23747 h 398045"/>
                      <a:gd name="connsiteX40" fmla="*/ 376186 w 543116"/>
                      <a:gd name="connsiteY40" fmla="*/ 22134 h 398045"/>
                      <a:gd name="connsiteX41" fmla="*/ 407783 w 543116"/>
                      <a:gd name="connsiteY41" fmla="*/ 35222 h 39804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</a:cxnLst>
                    <a:rect l="l" t="t" r="r" b="b"/>
                    <a:pathLst>
                      <a:path w="543116" h="398045">
                        <a:moveTo>
                          <a:pt x="0" y="141610"/>
                        </a:moveTo>
                        <a:lnTo>
                          <a:pt x="0" y="141611"/>
                        </a:lnTo>
                        <a:lnTo>
                          <a:pt x="0" y="141611"/>
                        </a:lnTo>
                        <a:close/>
                        <a:moveTo>
                          <a:pt x="479443" y="106882"/>
                        </a:moveTo>
                        <a:cubicBezTo>
                          <a:pt x="483806" y="111245"/>
                          <a:pt x="487078" y="116285"/>
                          <a:pt x="489259" y="121664"/>
                        </a:cubicBezTo>
                        <a:lnTo>
                          <a:pt x="489524" y="123025"/>
                        </a:lnTo>
                        <a:lnTo>
                          <a:pt x="534955" y="187495"/>
                        </a:lnTo>
                        <a:cubicBezTo>
                          <a:pt x="549170" y="207668"/>
                          <a:pt x="544341" y="235547"/>
                          <a:pt x="524168" y="249762"/>
                        </a:cubicBezTo>
                        <a:cubicBezTo>
                          <a:pt x="503995" y="263977"/>
                          <a:pt x="476117" y="259147"/>
                          <a:pt x="461902" y="238975"/>
                        </a:cubicBezTo>
                        <a:lnTo>
                          <a:pt x="413142" y="169780"/>
                        </a:lnTo>
                        <a:lnTo>
                          <a:pt x="354162" y="159562"/>
                        </a:lnTo>
                        <a:lnTo>
                          <a:pt x="351769" y="163911"/>
                        </a:lnTo>
                        <a:lnTo>
                          <a:pt x="391714" y="182392"/>
                        </a:lnTo>
                        <a:lnTo>
                          <a:pt x="396222" y="187282"/>
                        </a:lnTo>
                        <a:lnTo>
                          <a:pt x="399922" y="187433"/>
                        </a:lnTo>
                        <a:cubicBezTo>
                          <a:pt x="409044" y="191653"/>
                          <a:pt x="416556" y="199353"/>
                          <a:pt x="420296" y="209533"/>
                        </a:cubicBezTo>
                        <a:lnTo>
                          <a:pt x="451011" y="293142"/>
                        </a:lnTo>
                        <a:cubicBezTo>
                          <a:pt x="458490" y="313501"/>
                          <a:pt x="448049" y="336071"/>
                          <a:pt x="427689" y="343550"/>
                        </a:cubicBezTo>
                        <a:cubicBezTo>
                          <a:pt x="407329" y="351029"/>
                          <a:pt x="384761" y="340587"/>
                          <a:pt x="377281" y="320228"/>
                        </a:cubicBezTo>
                        <a:lnTo>
                          <a:pt x="351626" y="250392"/>
                        </a:lnTo>
                        <a:lnTo>
                          <a:pt x="298036" y="225598"/>
                        </a:lnTo>
                        <a:lnTo>
                          <a:pt x="324136" y="247365"/>
                        </a:lnTo>
                        <a:lnTo>
                          <a:pt x="326954" y="252739"/>
                        </a:lnTo>
                        <a:lnTo>
                          <a:pt x="330180" y="253746"/>
                        </a:lnTo>
                        <a:cubicBezTo>
                          <a:pt x="337223" y="259620"/>
                          <a:pt x="342025" y="268180"/>
                          <a:pt x="342917" y="278036"/>
                        </a:cubicBezTo>
                        <a:lnTo>
                          <a:pt x="350242" y="358978"/>
                        </a:lnTo>
                        <a:cubicBezTo>
                          <a:pt x="352026" y="378688"/>
                          <a:pt x="337494" y="396114"/>
                          <a:pt x="317783" y="397897"/>
                        </a:cubicBezTo>
                        <a:cubicBezTo>
                          <a:pt x="298073" y="399681"/>
                          <a:pt x="280648" y="385148"/>
                          <a:pt x="278864" y="365438"/>
                        </a:cubicBezTo>
                        <a:lnTo>
                          <a:pt x="272746" y="297830"/>
                        </a:lnTo>
                        <a:lnTo>
                          <a:pt x="207078" y="243062"/>
                        </a:lnTo>
                        <a:lnTo>
                          <a:pt x="130006" y="250037"/>
                        </a:lnTo>
                        <a:cubicBezTo>
                          <a:pt x="80625" y="254506"/>
                          <a:pt x="35539" y="228318"/>
                          <a:pt x="13568" y="187167"/>
                        </a:cubicBezTo>
                        <a:lnTo>
                          <a:pt x="0" y="141611"/>
                        </a:lnTo>
                        <a:lnTo>
                          <a:pt x="5169" y="94359"/>
                        </a:lnTo>
                        <a:cubicBezTo>
                          <a:pt x="19394" y="49932"/>
                          <a:pt x="59045" y="16074"/>
                          <a:pt x="108427" y="11605"/>
                        </a:cubicBezTo>
                        <a:lnTo>
                          <a:pt x="231189" y="494"/>
                        </a:lnTo>
                        <a:cubicBezTo>
                          <a:pt x="247649" y="-996"/>
                          <a:pt x="263633" y="921"/>
                          <a:pt x="278442" y="5663"/>
                        </a:cubicBezTo>
                        <a:lnTo>
                          <a:pt x="306049" y="20851"/>
                        </a:lnTo>
                        <a:lnTo>
                          <a:pt x="365302" y="20851"/>
                        </a:lnTo>
                        <a:lnTo>
                          <a:pt x="372292" y="23747"/>
                        </a:lnTo>
                        <a:lnTo>
                          <a:pt x="376186" y="22134"/>
                        </a:lnTo>
                        <a:cubicBezTo>
                          <a:pt x="387622" y="22134"/>
                          <a:pt x="399057" y="26497"/>
                          <a:pt x="407783" y="35222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800" name="台形 1799"/>
                  <p:cNvSpPr/>
                  <p:nvPr/>
                </p:nvSpPr>
                <p:spPr>
                  <a:xfrm rot="2700000">
                    <a:off x="1466562" y="4131881"/>
                    <a:ext cx="314361" cy="179964"/>
                  </a:xfrm>
                  <a:prstGeom prst="trapezoid">
                    <a:avLst>
                      <a:gd name="adj" fmla="val 11241"/>
                    </a:avLst>
                  </a:prstGeom>
                  <a:solidFill>
                    <a:sysClr val="windowText" lastClr="000000">
                      <a:lumMod val="65000"/>
                      <a:lumOff val="3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801" name="フリーフォーム 1800"/>
                  <p:cNvSpPr/>
                  <p:nvPr/>
                </p:nvSpPr>
                <p:spPr>
                  <a:xfrm rot="13500000">
                    <a:off x="971705" y="4355325"/>
                    <a:ext cx="972977" cy="975265"/>
                  </a:xfrm>
                  <a:custGeom>
                    <a:avLst/>
                    <a:gdLst>
                      <a:gd name="connsiteX0" fmla="*/ 1199901 w 1199901"/>
                      <a:gd name="connsiteY0" fmla="*/ 972391 h 972391"/>
                      <a:gd name="connsiteX1" fmla="*/ 876051 w 1199901"/>
                      <a:gd name="connsiteY1" fmla="*/ 972391 h 972391"/>
                      <a:gd name="connsiteX2" fmla="*/ 876051 w 1199901"/>
                      <a:gd name="connsiteY2" fmla="*/ 330200 h 972391"/>
                      <a:gd name="connsiteX3" fmla="*/ 165100 w 1199901"/>
                      <a:gd name="connsiteY3" fmla="*/ 330200 h 972391"/>
                      <a:gd name="connsiteX4" fmla="*/ 0 w 1199901"/>
                      <a:gd name="connsiteY4" fmla="*/ 165100 h 972391"/>
                      <a:gd name="connsiteX5" fmla="*/ 165100 w 1199901"/>
                      <a:gd name="connsiteY5" fmla="*/ 0 h 972391"/>
                      <a:gd name="connsiteX6" fmla="*/ 1030848 w 1199901"/>
                      <a:gd name="connsiteY6" fmla="*/ 0 h 972391"/>
                      <a:gd name="connsiteX7" fmla="*/ 1095112 w 1199901"/>
                      <a:gd name="connsiteY7" fmla="*/ 12974 h 972391"/>
                      <a:gd name="connsiteX8" fmla="*/ 1100435 w 1199901"/>
                      <a:gd name="connsiteY8" fmla="*/ 16563 h 972391"/>
                      <a:gd name="connsiteX9" fmla="*/ 1101005 w 1199901"/>
                      <a:gd name="connsiteY9" fmla="*/ 16678 h 972391"/>
                      <a:gd name="connsiteX10" fmla="*/ 1199901 w 1199901"/>
                      <a:gd name="connsiteY10" fmla="*/ 165878 h 972391"/>
                      <a:gd name="connsiteX0" fmla="*/ 0 w 1199901"/>
                      <a:gd name="connsiteY0" fmla="*/ 165100 h 972391"/>
                      <a:gd name="connsiteX1" fmla="*/ 165100 w 1199901"/>
                      <a:gd name="connsiteY1" fmla="*/ 0 h 972391"/>
                      <a:gd name="connsiteX2" fmla="*/ 1030848 w 1199901"/>
                      <a:gd name="connsiteY2" fmla="*/ 0 h 972391"/>
                      <a:gd name="connsiteX3" fmla="*/ 1095112 w 1199901"/>
                      <a:gd name="connsiteY3" fmla="*/ 12974 h 972391"/>
                      <a:gd name="connsiteX4" fmla="*/ 1100435 w 1199901"/>
                      <a:gd name="connsiteY4" fmla="*/ 16563 h 972391"/>
                      <a:gd name="connsiteX5" fmla="*/ 1101005 w 1199901"/>
                      <a:gd name="connsiteY5" fmla="*/ 16678 h 972391"/>
                      <a:gd name="connsiteX6" fmla="*/ 1199901 w 1199901"/>
                      <a:gd name="connsiteY6" fmla="*/ 165878 h 972391"/>
                      <a:gd name="connsiteX7" fmla="*/ 1199901 w 1199901"/>
                      <a:gd name="connsiteY7" fmla="*/ 972391 h 972391"/>
                      <a:gd name="connsiteX8" fmla="*/ 876051 w 1199901"/>
                      <a:gd name="connsiteY8" fmla="*/ 972391 h 972391"/>
                      <a:gd name="connsiteX9" fmla="*/ 876051 w 1199901"/>
                      <a:gd name="connsiteY9" fmla="*/ 330200 h 972391"/>
                      <a:gd name="connsiteX10" fmla="*/ 165100 w 1199901"/>
                      <a:gd name="connsiteY10" fmla="*/ 330200 h 972391"/>
                      <a:gd name="connsiteX11" fmla="*/ 91440 w 1199901"/>
                      <a:gd name="connsiteY11" fmla="*/ 256540 h 972391"/>
                      <a:gd name="connsiteX0" fmla="*/ 115501 w 1150302"/>
                      <a:gd name="connsiteY0" fmla="*/ 0 h 972391"/>
                      <a:gd name="connsiteX1" fmla="*/ 981249 w 1150302"/>
                      <a:gd name="connsiteY1" fmla="*/ 0 h 972391"/>
                      <a:gd name="connsiteX2" fmla="*/ 1045513 w 1150302"/>
                      <a:gd name="connsiteY2" fmla="*/ 12974 h 972391"/>
                      <a:gd name="connsiteX3" fmla="*/ 1050836 w 1150302"/>
                      <a:gd name="connsiteY3" fmla="*/ 16563 h 972391"/>
                      <a:gd name="connsiteX4" fmla="*/ 1051406 w 1150302"/>
                      <a:gd name="connsiteY4" fmla="*/ 16678 h 972391"/>
                      <a:gd name="connsiteX5" fmla="*/ 1150302 w 1150302"/>
                      <a:gd name="connsiteY5" fmla="*/ 165878 h 972391"/>
                      <a:gd name="connsiteX6" fmla="*/ 1150302 w 1150302"/>
                      <a:gd name="connsiteY6" fmla="*/ 972391 h 972391"/>
                      <a:gd name="connsiteX7" fmla="*/ 826452 w 1150302"/>
                      <a:gd name="connsiteY7" fmla="*/ 972391 h 972391"/>
                      <a:gd name="connsiteX8" fmla="*/ 826452 w 1150302"/>
                      <a:gd name="connsiteY8" fmla="*/ 330200 h 972391"/>
                      <a:gd name="connsiteX9" fmla="*/ 115501 w 1150302"/>
                      <a:gd name="connsiteY9" fmla="*/ 330200 h 972391"/>
                      <a:gd name="connsiteX10" fmla="*/ 41841 w 1150302"/>
                      <a:gd name="connsiteY10" fmla="*/ 256540 h 972391"/>
                      <a:gd name="connsiteX0" fmla="*/ 0 w 1034801"/>
                      <a:gd name="connsiteY0" fmla="*/ 0 h 972391"/>
                      <a:gd name="connsiteX1" fmla="*/ 865748 w 1034801"/>
                      <a:gd name="connsiteY1" fmla="*/ 0 h 972391"/>
                      <a:gd name="connsiteX2" fmla="*/ 930012 w 1034801"/>
                      <a:gd name="connsiteY2" fmla="*/ 12974 h 972391"/>
                      <a:gd name="connsiteX3" fmla="*/ 935335 w 1034801"/>
                      <a:gd name="connsiteY3" fmla="*/ 16563 h 972391"/>
                      <a:gd name="connsiteX4" fmla="*/ 935905 w 1034801"/>
                      <a:gd name="connsiteY4" fmla="*/ 16678 h 972391"/>
                      <a:gd name="connsiteX5" fmla="*/ 1034801 w 1034801"/>
                      <a:gd name="connsiteY5" fmla="*/ 165878 h 972391"/>
                      <a:gd name="connsiteX6" fmla="*/ 1034801 w 1034801"/>
                      <a:gd name="connsiteY6" fmla="*/ 972391 h 972391"/>
                      <a:gd name="connsiteX7" fmla="*/ 710951 w 1034801"/>
                      <a:gd name="connsiteY7" fmla="*/ 972391 h 972391"/>
                      <a:gd name="connsiteX8" fmla="*/ 710951 w 1034801"/>
                      <a:gd name="connsiteY8" fmla="*/ 330200 h 972391"/>
                      <a:gd name="connsiteX9" fmla="*/ 0 w 1034801"/>
                      <a:gd name="connsiteY9" fmla="*/ 330200 h 972391"/>
                      <a:gd name="connsiteX0" fmla="*/ 0 w 1034801"/>
                      <a:gd name="connsiteY0" fmla="*/ 0 h 972391"/>
                      <a:gd name="connsiteX1" fmla="*/ 865748 w 1034801"/>
                      <a:gd name="connsiteY1" fmla="*/ 0 h 972391"/>
                      <a:gd name="connsiteX2" fmla="*/ 930012 w 1034801"/>
                      <a:gd name="connsiteY2" fmla="*/ 12974 h 972391"/>
                      <a:gd name="connsiteX3" fmla="*/ 935335 w 1034801"/>
                      <a:gd name="connsiteY3" fmla="*/ 16563 h 972391"/>
                      <a:gd name="connsiteX4" fmla="*/ 935905 w 1034801"/>
                      <a:gd name="connsiteY4" fmla="*/ 16678 h 972391"/>
                      <a:gd name="connsiteX5" fmla="*/ 1034801 w 1034801"/>
                      <a:gd name="connsiteY5" fmla="*/ 165878 h 972391"/>
                      <a:gd name="connsiteX6" fmla="*/ 1034801 w 1034801"/>
                      <a:gd name="connsiteY6" fmla="*/ 972391 h 972391"/>
                      <a:gd name="connsiteX7" fmla="*/ 710951 w 1034801"/>
                      <a:gd name="connsiteY7" fmla="*/ 972391 h 972391"/>
                      <a:gd name="connsiteX8" fmla="*/ 710951 w 1034801"/>
                      <a:gd name="connsiteY8" fmla="*/ 330200 h 972391"/>
                      <a:gd name="connsiteX9" fmla="*/ 101028 w 1034801"/>
                      <a:gd name="connsiteY9" fmla="*/ 332445 h 972391"/>
                      <a:gd name="connsiteX0" fmla="*/ 0 w 1142564"/>
                      <a:gd name="connsiteY0" fmla="*/ 0 h 972391"/>
                      <a:gd name="connsiteX1" fmla="*/ 973511 w 1142564"/>
                      <a:gd name="connsiteY1" fmla="*/ 0 h 972391"/>
                      <a:gd name="connsiteX2" fmla="*/ 1037775 w 1142564"/>
                      <a:gd name="connsiteY2" fmla="*/ 12974 h 972391"/>
                      <a:gd name="connsiteX3" fmla="*/ 1043098 w 1142564"/>
                      <a:gd name="connsiteY3" fmla="*/ 16563 h 972391"/>
                      <a:gd name="connsiteX4" fmla="*/ 1043668 w 1142564"/>
                      <a:gd name="connsiteY4" fmla="*/ 16678 h 972391"/>
                      <a:gd name="connsiteX5" fmla="*/ 1142564 w 1142564"/>
                      <a:gd name="connsiteY5" fmla="*/ 165878 h 972391"/>
                      <a:gd name="connsiteX6" fmla="*/ 1142564 w 1142564"/>
                      <a:gd name="connsiteY6" fmla="*/ 972391 h 972391"/>
                      <a:gd name="connsiteX7" fmla="*/ 818714 w 1142564"/>
                      <a:gd name="connsiteY7" fmla="*/ 972391 h 972391"/>
                      <a:gd name="connsiteX8" fmla="*/ 818714 w 1142564"/>
                      <a:gd name="connsiteY8" fmla="*/ 330200 h 972391"/>
                      <a:gd name="connsiteX9" fmla="*/ 208791 w 1142564"/>
                      <a:gd name="connsiteY9" fmla="*/ 332445 h 972391"/>
                      <a:gd name="connsiteX0" fmla="*/ -1 w 972977"/>
                      <a:gd name="connsiteY0" fmla="*/ 0 h 975265"/>
                      <a:gd name="connsiteX1" fmla="*/ 803924 w 972977"/>
                      <a:gd name="connsiteY1" fmla="*/ 2874 h 975265"/>
                      <a:gd name="connsiteX2" fmla="*/ 868188 w 972977"/>
                      <a:gd name="connsiteY2" fmla="*/ 15848 h 975265"/>
                      <a:gd name="connsiteX3" fmla="*/ 873511 w 972977"/>
                      <a:gd name="connsiteY3" fmla="*/ 19437 h 975265"/>
                      <a:gd name="connsiteX4" fmla="*/ 874081 w 972977"/>
                      <a:gd name="connsiteY4" fmla="*/ 19552 h 975265"/>
                      <a:gd name="connsiteX5" fmla="*/ 972977 w 972977"/>
                      <a:gd name="connsiteY5" fmla="*/ 168752 h 975265"/>
                      <a:gd name="connsiteX6" fmla="*/ 972977 w 972977"/>
                      <a:gd name="connsiteY6" fmla="*/ 975265 h 975265"/>
                      <a:gd name="connsiteX7" fmla="*/ 649127 w 972977"/>
                      <a:gd name="connsiteY7" fmla="*/ 975265 h 975265"/>
                      <a:gd name="connsiteX8" fmla="*/ 649127 w 972977"/>
                      <a:gd name="connsiteY8" fmla="*/ 333074 h 975265"/>
                      <a:gd name="connsiteX9" fmla="*/ 39204 w 972977"/>
                      <a:gd name="connsiteY9" fmla="*/ 335319 h 97526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972977" h="975265">
                        <a:moveTo>
                          <a:pt x="-1" y="0"/>
                        </a:moveTo>
                        <a:lnTo>
                          <a:pt x="803924" y="2874"/>
                        </a:lnTo>
                        <a:cubicBezTo>
                          <a:pt x="826720" y="2874"/>
                          <a:pt x="848436" y="7494"/>
                          <a:pt x="868188" y="15848"/>
                        </a:cubicBezTo>
                        <a:lnTo>
                          <a:pt x="873511" y="19437"/>
                        </a:lnTo>
                        <a:lnTo>
                          <a:pt x="874081" y="19552"/>
                        </a:lnTo>
                        <a:cubicBezTo>
                          <a:pt x="932198" y="44133"/>
                          <a:pt x="972977" y="101680"/>
                          <a:pt x="972977" y="168752"/>
                        </a:cubicBezTo>
                        <a:lnTo>
                          <a:pt x="972977" y="975265"/>
                        </a:lnTo>
                        <a:lnTo>
                          <a:pt x="649127" y="975265"/>
                        </a:lnTo>
                        <a:lnTo>
                          <a:pt x="649127" y="333074"/>
                        </a:lnTo>
                        <a:lnTo>
                          <a:pt x="39204" y="335319"/>
                        </a:lnTo>
                      </a:path>
                    </a:pathLst>
                  </a:custGeom>
                  <a:solidFill>
                    <a:sysClr val="windowText" lastClr="000000">
                      <a:lumMod val="65000"/>
                      <a:lumOff val="3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795" name="グループ化 1794"/>
                <p:cNvGrpSpPr/>
                <p:nvPr/>
              </p:nvGrpSpPr>
              <p:grpSpPr>
                <a:xfrm flipH="1">
                  <a:off x="2144044" y="3805586"/>
                  <a:ext cx="1036675" cy="1525294"/>
                  <a:chOff x="869448" y="3805586"/>
                  <a:chExt cx="1036675" cy="1525294"/>
                </a:xfrm>
              </p:grpSpPr>
              <p:sp>
                <p:nvSpPr>
                  <p:cNvPr id="1796" name="フリーフォーム 1795"/>
                  <p:cNvSpPr/>
                  <p:nvPr/>
                </p:nvSpPr>
                <p:spPr>
                  <a:xfrm rot="18310289">
                    <a:off x="1435543" y="3878121"/>
                    <a:ext cx="543116" cy="398045"/>
                  </a:xfrm>
                  <a:custGeom>
                    <a:avLst/>
                    <a:gdLst>
                      <a:gd name="connsiteX0" fmla="*/ 0 w 543116"/>
                      <a:gd name="connsiteY0" fmla="*/ 141610 h 398045"/>
                      <a:gd name="connsiteX1" fmla="*/ 0 w 543116"/>
                      <a:gd name="connsiteY1" fmla="*/ 141611 h 398045"/>
                      <a:gd name="connsiteX2" fmla="*/ 0 w 543116"/>
                      <a:gd name="connsiteY2" fmla="*/ 141611 h 398045"/>
                      <a:gd name="connsiteX3" fmla="*/ 479443 w 543116"/>
                      <a:gd name="connsiteY3" fmla="*/ 106882 h 398045"/>
                      <a:gd name="connsiteX4" fmla="*/ 489259 w 543116"/>
                      <a:gd name="connsiteY4" fmla="*/ 121664 h 398045"/>
                      <a:gd name="connsiteX5" fmla="*/ 489524 w 543116"/>
                      <a:gd name="connsiteY5" fmla="*/ 123025 h 398045"/>
                      <a:gd name="connsiteX6" fmla="*/ 534955 w 543116"/>
                      <a:gd name="connsiteY6" fmla="*/ 187495 h 398045"/>
                      <a:gd name="connsiteX7" fmla="*/ 524168 w 543116"/>
                      <a:gd name="connsiteY7" fmla="*/ 249762 h 398045"/>
                      <a:gd name="connsiteX8" fmla="*/ 461902 w 543116"/>
                      <a:gd name="connsiteY8" fmla="*/ 238975 h 398045"/>
                      <a:gd name="connsiteX9" fmla="*/ 413142 w 543116"/>
                      <a:gd name="connsiteY9" fmla="*/ 169780 h 398045"/>
                      <a:gd name="connsiteX10" fmla="*/ 354162 w 543116"/>
                      <a:gd name="connsiteY10" fmla="*/ 159562 h 398045"/>
                      <a:gd name="connsiteX11" fmla="*/ 351769 w 543116"/>
                      <a:gd name="connsiteY11" fmla="*/ 163911 h 398045"/>
                      <a:gd name="connsiteX12" fmla="*/ 391714 w 543116"/>
                      <a:gd name="connsiteY12" fmla="*/ 182392 h 398045"/>
                      <a:gd name="connsiteX13" fmla="*/ 396222 w 543116"/>
                      <a:gd name="connsiteY13" fmla="*/ 187282 h 398045"/>
                      <a:gd name="connsiteX14" fmla="*/ 399922 w 543116"/>
                      <a:gd name="connsiteY14" fmla="*/ 187433 h 398045"/>
                      <a:gd name="connsiteX15" fmla="*/ 420296 w 543116"/>
                      <a:gd name="connsiteY15" fmla="*/ 209533 h 398045"/>
                      <a:gd name="connsiteX16" fmla="*/ 451011 w 543116"/>
                      <a:gd name="connsiteY16" fmla="*/ 293142 h 398045"/>
                      <a:gd name="connsiteX17" fmla="*/ 427689 w 543116"/>
                      <a:gd name="connsiteY17" fmla="*/ 343550 h 398045"/>
                      <a:gd name="connsiteX18" fmla="*/ 377281 w 543116"/>
                      <a:gd name="connsiteY18" fmla="*/ 320228 h 398045"/>
                      <a:gd name="connsiteX19" fmla="*/ 351626 w 543116"/>
                      <a:gd name="connsiteY19" fmla="*/ 250392 h 398045"/>
                      <a:gd name="connsiteX20" fmla="*/ 298036 w 543116"/>
                      <a:gd name="connsiteY20" fmla="*/ 225598 h 398045"/>
                      <a:gd name="connsiteX21" fmla="*/ 324136 w 543116"/>
                      <a:gd name="connsiteY21" fmla="*/ 247365 h 398045"/>
                      <a:gd name="connsiteX22" fmla="*/ 326954 w 543116"/>
                      <a:gd name="connsiteY22" fmla="*/ 252739 h 398045"/>
                      <a:gd name="connsiteX23" fmla="*/ 330180 w 543116"/>
                      <a:gd name="connsiteY23" fmla="*/ 253746 h 398045"/>
                      <a:gd name="connsiteX24" fmla="*/ 342917 w 543116"/>
                      <a:gd name="connsiteY24" fmla="*/ 278036 h 398045"/>
                      <a:gd name="connsiteX25" fmla="*/ 350242 w 543116"/>
                      <a:gd name="connsiteY25" fmla="*/ 358978 h 398045"/>
                      <a:gd name="connsiteX26" fmla="*/ 317783 w 543116"/>
                      <a:gd name="connsiteY26" fmla="*/ 397897 h 398045"/>
                      <a:gd name="connsiteX27" fmla="*/ 278864 w 543116"/>
                      <a:gd name="connsiteY27" fmla="*/ 365438 h 398045"/>
                      <a:gd name="connsiteX28" fmla="*/ 272746 w 543116"/>
                      <a:gd name="connsiteY28" fmla="*/ 297830 h 398045"/>
                      <a:gd name="connsiteX29" fmla="*/ 207078 w 543116"/>
                      <a:gd name="connsiteY29" fmla="*/ 243062 h 398045"/>
                      <a:gd name="connsiteX30" fmla="*/ 130006 w 543116"/>
                      <a:gd name="connsiteY30" fmla="*/ 250037 h 398045"/>
                      <a:gd name="connsiteX31" fmla="*/ 13568 w 543116"/>
                      <a:gd name="connsiteY31" fmla="*/ 187167 h 398045"/>
                      <a:gd name="connsiteX32" fmla="*/ 0 w 543116"/>
                      <a:gd name="connsiteY32" fmla="*/ 141611 h 398045"/>
                      <a:gd name="connsiteX33" fmla="*/ 5169 w 543116"/>
                      <a:gd name="connsiteY33" fmla="*/ 94359 h 398045"/>
                      <a:gd name="connsiteX34" fmla="*/ 108427 w 543116"/>
                      <a:gd name="connsiteY34" fmla="*/ 11605 h 398045"/>
                      <a:gd name="connsiteX35" fmla="*/ 231189 w 543116"/>
                      <a:gd name="connsiteY35" fmla="*/ 494 h 398045"/>
                      <a:gd name="connsiteX36" fmla="*/ 278442 w 543116"/>
                      <a:gd name="connsiteY36" fmla="*/ 5663 h 398045"/>
                      <a:gd name="connsiteX37" fmla="*/ 306049 w 543116"/>
                      <a:gd name="connsiteY37" fmla="*/ 20851 h 398045"/>
                      <a:gd name="connsiteX38" fmla="*/ 365302 w 543116"/>
                      <a:gd name="connsiteY38" fmla="*/ 20851 h 398045"/>
                      <a:gd name="connsiteX39" fmla="*/ 372292 w 543116"/>
                      <a:gd name="connsiteY39" fmla="*/ 23747 h 398045"/>
                      <a:gd name="connsiteX40" fmla="*/ 376186 w 543116"/>
                      <a:gd name="connsiteY40" fmla="*/ 22134 h 398045"/>
                      <a:gd name="connsiteX41" fmla="*/ 407783 w 543116"/>
                      <a:gd name="connsiteY41" fmla="*/ 35222 h 39804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</a:cxnLst>
                    <a:rect l="l" t="t" r="r" b="b"/>
                    <a:pathLst>
                      <a:path w="543116" h="398045">
                        <a:moveTo>
                          <a:pt x="0" y="141610"/>
                        </a:moveTo>
                        <a:lnTo>
                          <a:pt x="0" y="141611"/>
                        </a:lnTo>
                        <a:lnTo>
                          <a:pt x="0" y="141611"/>
                        </a:lnTo>
                        <a:close/>
                        <a:moveTo>
                          <a:pt x="479443" y="106882"/>
                        </a:moveTo>
                        <a:cubicBezTo>
                          <a:pt x="483806" y="111245"/>
                          <a:pt x="487078" y="116285"/>
                          <a:pt x="489259" y="121664"/>
                        </a:cubicBezTo>
                        <a:lnTo>
                          <a:pt x="489524" y="123025"/>
                        </a:lnTo>
                        <a:lnTo>
                          <a:pt x="534955" y="187495"/>
                        </a:lnTo>
                        <a:cubicBezTo>
                          <a:pt x="549170" y="207668"/>
                          <a:pt x="544341" y="235547"/>
                          <a:pt x="524168" y="249762"/>
                        </a:cubicBezTo>
                        <a:cubicBezTo>
                          <a:pt x="503995" y="263977"/>
                          <a:pt x="476117" y="259147"/>
                          <a:pt x="461902" y="238975"/>
                        </a:cubicBezTo>
                        <a:lnTo>
                          <a:pt x="413142" y="169780"/>
                        </a:lnTo>
                        <a:lnTo>
                          <a:pt x="354162" y="159562"/>
                        </a:lnTo>
                        <a:lnTo>
                          <a:pt x="351769" y="163911"/>
                        </a:lnTo>
                        <a:lnTo>
                          <a:pt x="391714" y="182392"/>
                        </a:lnTo>
                        <a:lnTo>
                          <a:pt x="396222" y="187282"/>
                        </a:lnTo>
                        <a:lnTo>
                          <a:pt x="399922" y="187433"/>
                        </a:lnTo>
                        <a:cubicBezTo>
                          <a:pt x="409044" y="191653"/>
                          <a:pt x="416556" y="199353"/>
                          <a:pt x="420296" y="209533"/>
                        </a:cubicBezTo>
                        <a:lnTo>
                          <a:pt x="451011" y="293142"/>
                        </a:lnTo>
                        <a:cubicBezTo>
                          <a:pt x="458490" y="313501"/>
                          <a:pt x="448049" y="336071"/>
                          <a:pt x="427689" y="343550"/>
                        </a:cubicBezTo>
                        <a:cubicBezTo>
                          <a:pt x="407329" y="351029"/>
                          <a:pt x="384761" y="340587"/>
                          <a:pt x="377281" y="320228"/>
                        </a:cubicBezTo>
                        <a:lnTo>
                          <a:pt x="351626" y="250392"/>
                        </a:lnTo>
                        <a:lnTo>
                          <a:pt x="298036" y="225598"/>
                        </a:lnTo>
                        <a:lnTo>
                          <a:pt x="324136" y="247365"/>
                        </a:lnTo>
                        <a:lnTo>
                          <a:pt x="326954" y="252739"/>
                        </a:lnTo>
                        <a:lnTo>
                          <a:pt x="330180" y="253746"/>
                        </a:lnTo>
                        <a:cubicBezTo>
                          <a:pt x="337223" y="259620"/>
                          <a:pt x="342025" y="268180"/>
                          <a:pt x="342917" y="278036"/>
                        </a:cubicBezTo>
                        <a:lnTo>
                          <a:pt x="350242" y="358978"/>
                        </a:lnTo>
                        <a:cubicBezTo>
                          <a:pt x="352026" y="378688"/>
                          <a:pt x="337494" y="396114"/>
                          <a:pt x="317783" y="397897"/>
                        </a:cubicBezTo>
                        <a:cubicBezTo>
                          <a:pt x="298073" y="399681"/>
                          <a:pt x="280648" y="385148"/>
                          <a:pt x="278864" y="365438"/>
                        </a:cubicBezTo>
                        <a:lnTo>
                          <a:pt x="272746" y="297830"/>
                        </a:lnTo>
                        <a:lnTo>
                          <a:pt x="207078" y="243062"/>
                        </a:lnTo>
                        <a:lnTo>
                          <a:pt x="130006" y="250037"/>
                        </a:lnTo>
                        <a:cubicBezTo>
                          <a:pt x="80625" y="254506"/>
                          <a:pt x="35539" y="228318"/>
                          <a:pt x="13568" y="187167"/>
                        </a:cubicBezTo>
                        <a:lnTo>
                          <a:pt x="0" y="141611"/>
                        </a:lnTo>
                        <a:lnTo>
                          <a:pt x="5169" y="94359"/>
                        </a:lnTo>
                        <a:cubicBezTo>
                          <a:pt x="19394" y="49932"/>
                          <a:pt x="59045" y="16074"/>
                          <a:pt x="108427" y="11605"/>
                        </a:cubicBezTo>
                        <a:lnTo>
                          <a:pt x="231189" y="494"/>
                        </a:lnTo>
                        <a:cubicBezTo>
                          <a:pt x="247649" y="-996"/>
                          <a:pt x="263633" y="921"/>
                          <a:pt x="278442" y="5663"/>
                        </a:cubicBezTo>
                        <a:lnTo>
                          <a:pt x="306049" y="20851"/>
                        </a:lnTo>
                        <a:lnTo>
                          <a:pt x="365302" y="20851"/>
                        </a:lnTo>
                        <a:lnTo>
                          <a:pt x="372292" y="23747"/>
                        </a:lnTo>
                        <a:lnTo>
                          <a:pt x="376186" y="22134"/>
                        </a:lnTo>
                        <a:cubicBezTo>
                          <a:pt x="387622" y="22134"/>
                          <a:pt x="399057" y="26497"/>
                          <a:pt x="407783" y="35222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797" name="台形 1796"/>
                  <p:cNvSpPr/>
                  <p:nvPr/>
                </p:nvSpPr>
                <p:spPr>
                  <a:xfrm rot="2700000">
                    <a:off x="1361983" y="4131881"/>
                    <a:ext cx="314361" cy="179964"/>
                  </a:xfrm>
                  <a:prstGeom prst="trapezoid">
                    <a:avLst>
                      <a:gd name="adj" fmla="val 11241"/>
                    </a:avLst>
                  </a:prstGeom>
                  <a:solidFill>
                    <a:sysClr val="windowText" lastClr="000000">
                      <a:lumMod val="65000"/>
                      <a:lumOff val="3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798" name="フリーフォーム 1797"/>
                  <p:cNvSpPr/>
                  <p:nvPr/>
                </p:nvSpPr>
                <p:spPr>
                  <a:xfrm rot="13500000">
                    <a:off x="867718" y="4356760"/>
                    <a:ext cx="975850" cy="972390"/>
                  </a:xfrm>
                  <a:custGeom>
                    <a:avLst/>
                    <a:gdLst>
                      <a:gd name="connsiteX0" fmla="*/ 1199901 w 1199901"/>
                      <a:gd name="connsiteY0" fmla="*/ 972391 h 972391"/>
                      <a:gd name="connsiteX1" fmla="*/ 876051 w 1199901"/>
                      <a:gd name="connsiteY1" fmla="*/ 972391 h 972391"/>
                      <a:gd name="connsiteX2" fmla="*/ 876051 w 1199901"/>
                      <a:gd name="connsiteY2" fmla="*/ 330200 h 972391"/>
                      <a:gd name="connsiteX3" fmla="*/ 165100 w 1199901"/>
                      <a:gd name="connsiteY3" fmla="*/ 330200 h 972391"/>
                      <a:gd name="connsiteX4" fmla="*/ 0 w 1199901"/>
                      <a:gd name="connsiteY4" fmla="*/ 165100 h 972391"/>
                      <a:gd name="connsiteX5" fmla="*/ 165100 w 1199901"/>
                      <a:gd name="connsiteY5" fmla="*/ 0 h 972391"/>
                      <a:gd name="connsiteX6" fmla="*/ 1030848 w 1199901"/>
                      <a:gd name="connsiteY6" fmla="*/ 0 h 972391"/>
                      <a:gd name="connsiteX7" fmla="*/ 1095112 w 1199901"/>
                      <a:gd name="connsiteY7" fmla="*/ 12974 h 972391"/>
                      <a:gd name="connsiteX8" fmla="*/ 1100435 w 1199901"/>
                      <a:gd name="connsiteY8" fmla="*/ 16563 h 972391"/>
                      <a:gd name="connsiteX9" fmla="*/ 1101005 w 1199901"/>
                      <a:gd name="connsiteY9" fmla="*/ 16678 h 972391"/>
                      <a:gd name="connsiteX10" fmla="*/ 1199901 w 1199901"/>
                      <a:gd name="connsiteY10" fmla="*/ 165878 h 972391"/>
                      <a:gd name="connsiteX0" fmla="*/ 0 w 1199901"/>
                      <a:gd name="connsiteY0" fmla="*/ 165100 h 972391"/>
                      <a:gd name="connsiteX1" fmla="*/ 165100 w 1199901"/>
                      <a:gd name="connsiteY1" fmla="*/ 0 h 972391"/>
                      <a:gd name="connsiteX2" fmla="*/ 1030848 w 1199901"/>
                      <a:gd name="connsiteY2" fmla="*/ 0 h 972391"/>
                      <a:gd name="connsiteX3" fmla="*/ 1095112 w 1199901"/>
                      <a:gd name="connsiteY3" fmla="*/ 12974 h 972391"/>
                      <a:gd name="connsiteX4" fmla="*/ 1100435 w 1199901"/>
                      <a:gd name="connsiteY4" fmla="*/ 16563 h 972391"/>
                      <a:gd name="connsiteX5" fmla="*/ 1101005 w 1199901"/>
                      <a:gd name="connsiteY5" fmla="*/ 16678 h 972391"/>
                      <a:gd name="connsiteX6" fmla="*/ 1199901 w 1199901"/>
                      <a:gd name="connsiteY6" fmla="*/ 165878 h 972391"/>
                      <a:gd name="connsiteX7" fmla="*/ 1199901 w 1199901"/>
                      <a:gd name="connsiteY7" fmla="*/ 972391 h 972391"/>
                      <a:gd name="connsiteX8" fmla="*/ 876051 w 1199901"/>
                      <a:gd name="connsiteY8" fmla="*/ 972391 h 972391"/>
                      <a:gd name="connsiteX9" fmla="*/ 876051 w 1199901"/>
                      <a:gd name="connsiteY9" fmla="*/ 330200 h 972391"/>
                      <a:gd name="connsiteX10" fmla="*/ 165100 w 1199901"/>
                      <a:gd name="connsiteY10" fmla="*/ 330200 h 972391"/>
                      <a:gd name="connsiteX11" fmla="*/ 91440 w 1199901"/>
                      <a:gd name="connsiteY11" fmla="*/ 256540 h 972391"/>
                      <a:gd name="connsiteX0" fmla="*/ 115501 w 1150302"/>
                      <a:gd name="connsiteY0" fmla="*/ 0 h 972391"/>
                      <a:gd name="connsiteX1" fmla="*/ 981249 w 1150302"/>
                      <a:gd name="connsiteY1" fmla="*/ 0 h 972391"/>
                      <a:gd name="connsiteX2" fmla="*/ 1045513 w 1150302"/>
                      <a:gd name="connsiteY2" fmla="*/ 12974 h 972391"/>
                      <a:gd name="connsiteX3" fmla="*/ 1050836 w 1150302"/>
                      <a:gd name="connsiteY3" fmla="*/ 16563 h 972391"/>
                      <a:gd name="connsiteX4" fmla="*/ 1051406 w 1150302"/>
                      <a:gd name="connsiteY4" fmla="*/ 16678 h 972391"/>
                      <a:gd name="connsiteX5" fmla="*/ 1150302 w 1150302"/>
                      <a:gd name="connsiteY5" fmla="*/ 165878 h 972391"/>
                      <a:gd name="connsiteX6" fmla="*/ 1150302 w 1150302"/>
                      <a:gd name="connsiteY6" fmla="*/ 972391 h 972391"/>
                      <a:gd name="connsiteX7" fmla="*/ 826452 w 1150302"/>
                      <a:gd name="connsiteY7" fmla="*/ 972391 h 972391"/>
                      <a:gd name="connsiteX8" fmla="*/ 826452 w 1150302"/>
                      <a:gd name="connsiteY8" fmla="*/ 330200 h 972391"/>
                      <a:gd name="connsiteX9" fmla="*/ 115501 w 1150302"/>
                      <a:gd name="connsiteY9" fmla="*/ 330200 h 972391"/>
                      <a:gd name="connsiteX10" fmla="*/ 41841 w 1150302"/>
                      <a:gd name="connsiteY10" fmla="*/ 256540 h 972391"/>
                      <a:gd name="connsiteX0" fmla="*/ 0 w 1034801"/>
                      <a:gd name="connsiteY0" fmla="*/ 0 h 972391"/>
                      <a:gd name="connsiteX1" fmla="*/ 865748 w 1034801"/>
                      <a:gd name="connsiteY1" fmla="*/ 0 h 972391"/>
                      <a:gd name="connsiteX2" fmla="*/ 930012 w 1034801"/>
                      <a:gd name="connsiteY2" fmla="*/ 12974 h 972391"/>
                      <a:gd name="connsiteX3" fmla="*/ 935335 w 1034801"/>
                      <a:gd name="connsiteY3" fmla="*/ 16563 h 972391"/>
                      <a:gd name="connsiteX4" fmla="*/ 935905 w 1034801"/>
                      <a:gd name="connsiteY4" fmla="*/ 16678 h 972391"/>
                      <a:gd name="connsiteX5" fmla="*/ 1034801 w 1034801"/>
                      <a:gd name="connsiteY5" fmla="*/ 165878 h 972391"/>
                      <a:gd name="connsiteX6" fmla="*/ 1034801 w 1034801"/>
                      <a:gd name="connsiteY6" fmla="*/ 972391 h 972391"/>
                      <a:gd name="connsiteX7" fmla="*/ 710951 w 1034801"/>
                      <a:gd name="connsiteY7" fmla="*/ 972391 h 972391"/>
                      <a:gd name="connsiteX8" fmla="*/ 710951 w 1034801"/>
                      <a:gd name="connsiteY8" fmla="*/ 330200 h 972391"/>
                      <a:gd name="connsiteX9" fmla="*/ 0 w 1034801"/>
                      <a:gd name="connsiteY9" fmla="*/ 330200 h 972391"/>
                      <a:gd name="connsiteX0" fmla="*/ 0 w 1034801"/>
                      <a:gd name="connsiteY0" fmla="*/ 0 h 972391"/>
                      <a:gd name="connsiteX1" fmla="*/ 865748 w 1034801"/>
                      <a:gd name="connsiteY1" fmla="*/ 0 h 972391"/>
                      <a:gd name="connsiteX2" fmla="*/ 930012 w 1034801"/>
                      <a:gd name="connsiteY2" fmla="*/ 12974 h 972391"/>
                      <a:gd name="connsiteX3" fmla="*/ 935335 w 1034801"/>
                      <a:gd name="connsiteY3" fmla="*/ 16563 h 972391"/>
                      <a:gd name="connsiteX4" fmla="*/ 935905 w 1034801"/>
                      <a:gd name="connsiteY4" fmla="*/ 16678 h 972391"/>
                      <a:gd name="connsiteX5" fmla="*/ 1034801 w 1034801"/>
                      <a:gd name="connsiteY5" fmla="*/ 165878 h 972391"/>
                      <a:gd name="connsiteX6" fmla="*/ 1034801 w 1034801"/>
                      <a:gd name="connsiteY6" fmla="*/ 972391 h 972391"/>
                      <a:gd name="connsiteX7" fmla="*/ 710951 w 1034801"/>
                      <a:gd name="connsiteY7" fmla="*/ 972391 h 972391"/>
                      <a:gd name="connsiteX8" fmla="*/ 710951 w 1034801"/>
                      <a:gd name="connsiteY8" fmla="*/ 330200 h 972391"/>
                      <a:gd name="connsiteX9" fmla="*/ 101028 w 1034801"/>
                      <a:gd name="connsiteY9" fmla="*/ 332445 h 972391"/>
                      <a:gd name="connsiteX0" fmla="*/ 0 w 1142564"/>
                      <a:gd name="connsiteY0" fmla="*/ 0 h 972391"/>
                      <a:gd name="connsiteX1" fmla="*/ 973511 w 1142564"/>
                      <a:gd name="connsiteY1" fmla="*/ 0 h 972391"/>
                      <a:gd name="connsiteX2" fmla="*/ 1037775 w 1142564"/>
                      <a:gd name="connsiteY2" fmla="*/ 12974 h 972391"/>
                      <a:gd name="connsiteX3" fmla="*/ 1043098 w 1142564"/>
                      <a:gd name="connsiteY3" fmla="*/ 16563 h 972391"/>
                      <a:gd name="connsiteX4" fmla="*/ 1043668 w 1142564"/>
                      <a:gd name="connsiteY4" fmla="*/ 16678 h 972391"/>
                      <a:gd name="connsiteX5" fmla="*/ 1142564 w 1142564"/>
                      <a:gd name="connsiteY5" fmla="*/ 165878 h 972391"/>
                      <a:gd name="connsiteX6" fmla="*/ 1142564 w 1142564"/>
                      <a:gd name="connsiteY6" fmla="*/ 972391 h 972391"/>
                      <a:gd name="connsiteX7" fmla="*/ 818714 w 1142564"/>
                      <a:gd name="connsiteY7" fmla="*/ 972391 h 972391"/>
                      <a:gd name="connsiteX8" fmla="*/ 818714 w 1142564"/>
                      <a:gd name="connsiteY8" fmla="*/ 330200 h 972391"/>
                      <a:gd name="connsiteX9" fmla="*/ 208791 w 1142564"/>
                      <a:gd name="connsiteY9" fmla="*/ 332445 h 972391"/>
                      <a:gd name="connsiteX0" fmla="*/ 0 w 975850"/>
                      <a:gd name="connsiteY0" fmla="*/ 0 h 972391"/>
                      <a:gd name="connsiteX1" fmla="*/ 806797 w 975850"/>
                      <a:gd name="connsiteY1" fmla="*/ 0 h 972391"/>
                      <a:gd name="connsiteX2" fmla="*/ 871061 w 975850"/>
                      <a:gd name="connsiteY2" fmla="*/ 12974 h 972391"/>
                      <a:gd name="connsiteX3" fmla="*/ 876384 w 975850"/>
                      <a:gd name="connsiteY3" fmla="*/ 16563 h 972391"/>
                      <a:gd name="connsiteX4" fmla="*/ 876954 w 975850"/>
                      <a:gd name="connsiteY4" fmla="*/ 16678 h 972391"/>
                      <a:gd name="connsiteX5" fmla="*/ 975850 w 975850"/>
                      <a:gd name="connsiteY5" fmla="*/ 165878 h 972391"/>
                      <a:gd name="connsiteX6" fmla="*/ 975850 w 975850"/>
                      <a:gd name="connsiteY6" fmla="*/ 972391 h 972391"/>
                      <a:gd name="connsiteX7" fmla="*/ 652000 w 975850"/>
                      <a:gd name="connsiteY7" fmla="*/ 972391 h 972391"/>
                      <a:gd name="connsiteX8" fmla="*/ 652000 w 975850"/>
                      <a:gd name="connsiteY8" fmla="*/ 330200 h 972391"/>
                      <a:gd name="connsiteX9" fmla="*/ 42077 w 975850"/>
                      <a:gd name="connsiteY9" fmla="*/ 332445 h 97239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975850" h="972391">
                        <a:moveTo>
                          <a:pt x="0" y="0"/>
                        </a:moveTo>
                        <a:lnTo>
                          <a:pt x="806797" y="0"/>
                        </a:lnTo>
                        <a:cubicBezTo>
                          <a:pt x="829593" y="0"/>
                          <a:pt x="851309" y="4620"/>
                          <a:pt x="871061" y="12974"/>
                        </a:cubicBezTo>
                        <a:lnTo>
                          <a:pt x="876384" y="16563"/>
                        </a:lnTo>
                        <a:lnTo>
                          <a:pt x="876954" y="16678"/>
                        </a:lnTo>
                        <a:cubicBezTo>
                          <a:pt x="935071" y="41259"/>
                          <a:pt x="975850" y="98806"/>
                          <a:pt x="975850" y="165878"/>
                        </a:cubicBezTo>
                        <a:lnTo>
                          <a:pt x="975850" y="972391"/>
                        </a:lnTo>
                        <a:lnTo>
                          <a:pt x="652000" y="972391"/>
                        </a:lnTo>
                        <a:lnTo>
                          <a:pt x="652000" y="330200"/>
                        </a:lnTo>
                        <a:lnTo>
                          <a:pt x="42077" y="332445"/>
                        </a:lnTo>
                      </a:path>
                    </a:pathLst>
                  </a:custGeom>
                  <a:solidFill>
                    <a:sysClr val="windowText" lastClr="000000">
                      <a:lumMod val="65000"/>
                      <a:lumOff val="3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</p:grpSp>
        <p:grpSp>
          <p:nvGrpSpPr>
            <p:cNvPr id="1750" name="グループ化 1749"/>
            <p:cNvGrpSpPr/>
            <p:nvPr/>
          </p:nvGrpSpPr>
          <p:grpSpPr>
            <a:xfrm>
              <a:off x="4794662" y="5229200"/>
              <a:ext cx="711316" cy="398955"/>
              <a:chOff x="2859979" y="1731565"/>
              <a:chExt cx="505317" cy="283417"/>
            </a:xfrm>
          </p:grpSpPr>
          <p:sp>
            <p:nvSpPr>
              <p:cNvPr id="1774" name="角丸四角形 1773"/>
              <p:cNvSpPr/>
              <p:nvPr/>
            </p:nvSpPr>
            <p:spPr>
              <a:xfrm>
                <a:off x="2903829" y="1973885"/>
                <a:ext cx="417617" cy="41097"/>
              </a:xfrm>
              <a:prstGeom prst="roundRect">
                <a:avLst/>
              </a:prstGeom>
              <a:solidFill>
                <a:sysClr val="window" lastClr="FFFFFF">
                  <a:lumMod val="6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775" name="角丸四角形 1774"/>
              <p:cNvSpPr/>
              <p:nvPr/>
            </p:nvSpPr>
            <p:spPr>
              <a:xfrm>
                <a:off x="2923666" y="1990337"/>
                <a:ext cx="361238" cy="24645"/>
              </a:xfrm>
              <a:prstGeom prst="roundRect">
                <a:avLst/>
              </a:prstGeom>
              <a:pattFill prst="dkVert">
                <a:fgClr>
                  <a:sysClr val="window" lastClr="FFFFFF">
                    <a:lumMod val="65000"/>
                  </a:sysClr>
                </a:fgClr>
                <a:bgClr>
                  <a:sysClr val="windowText" lastClr="000000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776" name="円/楕円 1775"/>
              <p:cNvSpPr/>
              <p:nvPr/>
            </p:nvSpPr>
            <p:spPr>
              <a:xfrm>
                <a:off x="3297007" y="1988676"/>
                <a:ext cx="13156" cy="14808"/>
              </a:xfrm>
              <a:prstGeom prst="ellipse">
                <a:avLst/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777" name="台形 1776"/>
              <p:cNvSpPr/>
              <p:nvPr/>
            </p:nvSpPr>
            <p:spPr>
              <a:xfrm rot="10800000">
                <a:off x="2859979" y="1754129"/>
                <a:ext cx="505317" cy="219755"/>
              </a:xfrm>
              <a:prstGeom prst="trapezoid">
                <a:avLst/>
              </a:prstGeom>
              <a:solidFill>
                <a:sysClr val="window" lastClr="FFFFFF">
                  <a:lumMod val="6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778" name="台形 1777"/>
              <p:cNvSpPr/>
              <p:nvPr/>
            </p:nvSpPr>
            <p:spPr>
              <a:xfrm rot="10800000" flipV="1">
                <a:off x="2859979" y="1731565"/>
                <a:ext cx="505317" cy="22563"/>
              </a:xfrm>
              <a:prstGeom prst="trapezoid">
                <a:avLst/>
              </a:prstGeom>
              <a:solidFill>
                <a:sysClr val="window" lastClr="FFFFFF">
                  <a:lumMod val="7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751" name="グループ化 1750"/>
            <p:cNvGrpSpPr/>
            <p:nvPr/>
          </p:nvGrpSpPr>
          <p:grpSpPr>
            <a:xfrm>
              <a:off x="4048514" y="5249397"/>
              <a:ext cx="2192854" cy="977062"/>
              <a:chOff x="3574414" y="4296557"/>
              <a:chExt cx="3156585" cy="1406469"/>
            </a:xfrm>
          </p:grpSpPr>
          <p:grpSp>
            <p:nvGrpSpPr>
              <p:cNvPr id="1752" name="グループ化 1751"/>
              <p:cNvGrpSpPr/>
              <p:nvPr/>
            </p:nvGrpSpPr>
            <p:grpSpPr>
              <a:xfrm>
                <a:off x="5845643" y="4709383"/>
                <a:ext cx="271507" cy="188958"/>
                <a:chOff x="4524461" y="3756026"/>
                <a:chExt cx="271507" cy="271507"/>
              </a:xfrm>
            </p:grpSpPr>
            <p:sp>
              <p:nvSpPr>
                <p:cNvPr id="1772" name="爆発 1 1771"/>
                <p:cNvSpPr/>
                <p:nvPr/>
              </p:nvSpPr>
              <p:spPr>
                <a:xfrm>
                  <a:off x="4564585" y="3756026"/>
                  <a:ext cx="206159" cy="271507"/>
                </a:xfrm>
                <a:prstGeom prst="irregularSeal1">
                  <a:avLst/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773" name="爆発 1 1772"/>
                <p:cNvSpPr/>
                <p:nvPr/>
              </p:nvSpPr>
              <p:spPr>
                <a:xfrm rot="5639241">
                  <a:off x="4573956" y="3723371"/>
                  <a:ext cx="172517" cy="271507"/>
                </a:xfrm>
                <a:prstGeom prst="irregularSeal1">
                  <a:avLst/>
                </a:pr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1753" name="グループ化 1752"/>
              <p:cNvGrpSpPr/>
              <p:nvPr/>
            </p:nvGrpSpPr>
            <p:grpSpPr>
              <a:xfrm rot="10247423">
                <a:off x="6045489" y="4699630"/>
                <a:ext cx="271507" cy="188958"/>
                <a:chOff x="4524461" y="3756026"/>
                <a:chExt cx="271507" cy="271507"/>
              </a:xfrm>
            </p:grpSpPr>
            <p:sp>
              <p:nvSpPr>
                <p:cNvPr id="1770" name="爆発 1 1769"/>
                <p:cNvSpPr/>
                <p:nvPr/>
              </p:nvSpPr>
              <p:spPr>
                <a:xfrm>
                  <a:off x="4564585" y="3756026"/>
                  <a:ext cx="206159" cy="271507"/>
                </a:xfrm>
                <a:prstGeom prst="irregularSeal1">
                  <a:avLst/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771" name="爆発 1 1770"/>
                <p:cNvSpPr/>
                <p:nvPr/>
              </p:nvSpPr>
              <p:spPr>
                <a:xfrm rot="5639241">
                  <a:off x="4573956" y="3723371"/>
                  <a:ext cx="172517" cy="271507"/>
                </a:xfrm>
                <a:prstGeom prst="irregularSeal1">
                  <a:avLst/>
                </a:pr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1754" name="グループ化 1753"/>
              <p:cNvGrpSpPr/>
              <p:nvPr/>
            </p:nvGrpSpPr>
            <p:grpSpPr>
              <a:xfrm rot="10007178">
                <a:off x="3760821" y="4588004"/>
                <a:ext cx="271507" cy="188958"/>
                <a:chOff x="4524461" y="3756026"/>
                <a:chExt cx="271507" cy="271507"/>
              </a:xfrm>
            </p:grpSpPr>
            <p:sp>
              <p:nvSpPr>
                <p:cNvPr id="1768" name="爆発 1 1767"/>
                <p:cNvSpPr/>
                <p:nvPr/>
              </p:nvSpPr>
              <p:spPr>
                <a:xfrm>
                  <a:off x="4564585" y="3756026"/>
                  <a:ext cx="206159" cy="271507"/>
                </a:xfrm>
                <a:prstGeom prst="irregularSeal1">
                  <a:avLst/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769" name="爆発 1 1768"/>
                <p:cNvSpPr/>
                <p:nvPr/>
              </p:nvSpPr>
              <p:spPr>
                <a:xfrm rot="5639241">
                  <a:off x="4573956" y="3723371"/>
                  <a:ext cx="172517" cy="271507"/>
                </a:xfrm>
                <a:prstGeom prst="irregularSeal1">
                  <a:avLst/>
                </a:pr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1755" name="正方形/長方形 4"/>
              <p:cNvSpPr/>
              <p:nvPr/>
            </p:nvSpPr>
            <p:spPr>
              <a:xfrm>
                <a:off x="3676331" y="4918166"/>
                <a:ext cx="2952750" cy="784860"/>
              </a:xfrm>
              <a:custGeom>
                <a:avLst/>
                <a:gdLst>
                  <a:gd name="connsiteX0" fmla="*/ 0 w 2952750"/>
                  <a:gd name="connsiteY0" fmla="*/ 0 h 1110614"/>
                  <a:gd name="connsiteX1" fmla="*/ 2952750 w 2952750"/>
                  <a:gd name="connsiteY1" fmla="*/ 0 h 1110614"/>
                  <a:gd name="connsiteX2" fmla="*/ 2952750 w 2952750"/>
                  <a:gd name="connsiteY2" fmla="*/ 1110614 h 1110614"/>
                  <a:gd name="connsiteX3" fmla="*/ 0 w 2952750"/>
                  <a:gd name="connsiteY3" fmla="*/ 1110614 h 1110614"/>
                  <a:gd name="connsiteX4" fmla="*/ 0 w 2952750"/>
                  <a:gd name="connsiteY4" fmla="*/ 0 h 1110614"/>
                  <a:gd name="connsiteX0" fmla="*/ 0 w 2952750"/>
                  <a:gd name="connsiteY0" fmla="*/ 0 h 1110614"/>
                  <a:gd name="connsiteX1" fmla="*/ 2952750 w 2952750"/>
                  <a:gd name="connsiteY1" fmla="*/ 0 h 1110614"/>
                  <a:gd name="connsiteX2" fmla="*/ 2952750 w 2952750"/>
                  <a:gd name="connsiteY2" fmla="*/ 1110614 h 1110614"/>
                  <a:gd name="connsiteX3" fmla="*/ 1340169 w 2952750"/>
                  <a:gd name="connsiteY3" fmla="*/ 1104900 h 1110614"/>
                  <a:gd name="connsiteX4" fmla="*/ 0 w 2952750"/>
                  <a:gd name="connsiteY4" fmla="*/ 1110614 h 1110614"/>
                  <a:gd name="connsiteX5" fmla="*/ 0 w 2952750"/>
                  <a:gd name="connsiteY5" fmla="*/ 0 h 1110614"/>
                  <a:gd name="connsiteX0" fmla="*/ 1340169 w 2952750"/>
                  <a:gd name="connsiteY0" fmla="*/ 1104900 h 1196340"/>
                  <a:gd name="connsiteX1" fmla="*/ 0 w 2952750"/>
                  <a:gd name="connsiteY1" fmla="*/ 1110614 h 1196340"/>
                  <a:gd name="connsiteX2" fmla="*/ 0 w 2952750"/>
                  <a:gd name="connsiteY2" fmla="*/ 0 h 1196340"/>
                  <a:gd name="connsiteX3" fmla="*/ 2952750 w 2952750"/>
                  <a:gd name="connsiteY3" fmla="*/ 0 h 1196340"/>
                  <a:gd name="connsiteX4" fmla="*/ 2952750 w 2952750"/>
                  <a:gd name="connsiteY4" fmla="*/ 1110614 h 1196340"/>
                  <a:gd name="connsiteX5" fmla="*/ 1431609 w 2952750"/>
                  <a:gd name="connsiteY5" fmla="*/ 1196340 h 1196340"/>
                  <a:gd name="connsiteX0" fmla="*/ 1340169 w 2952750"/>
                  <a:gd name="connsiteY0" fmla="*/ 1104900 h 1110614"/>
                  <a:gd name="connsiteX1" fmla="*/ 0 w 2952750"/>
                  <a:gd name="connsiteY1" fmla="*/ 1110614 h 1110614"/>
                  <a:gd name="connsiteX2" fmla="*/ 0 w 2952750"/>
                  <a:gd name="connsiteY2" fmla="*/ 0 h 1110614"/>
                  <a:gd name="connsiteX3" fmla="*/ 2952750 w 2952750"/>
                  <a:gd name="connsiteY3" fmla="*/ 0 h 1110614"/>
                  <a:gd name="connsiteX4" fmla="*/ 2952750 w 2952750"/>
                  <a:gd name="connsiteY4" fmla="*/ 1110614 h 1110614"/>
                  <a:gd name="connsiteX0" fmla="*/ 0 w 2952750"/>
                  <a:gd name="connsiteY0" fmla="*/ 1110614 h 1110614"/>
                  <a:gd name="connsiteX1" fmla="*/ 0 w 2952750"/>
                  <a:gd name="connsiteY1" fmla="*/ 0 h 1110614"/>
                  <a:gd name="connsiteX2" fmla="*/ 2952750 w 2952750"/>
                  <a:gd name="connsiteY2" fmla="*/ 0 h 1110614"/>
                  <a:gd name="connsiteX3" fmla="*/ 2952750 w 2952750"/>
                  <a:gd name="connsiteY3" fmla="*/ 1110614 h 11106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952750" h="1110614">
                    <a:moveTo>
                      <a:pt x="0" y="1110614"/>
                    </a:moveTo>
                    <a:lnTo>
                      <a:pt x="0" y="0"/>
                    </a:lnTo>
                    <a:lnTo>
                      <a:pt x="2952750" y="0"/>
                    </a:lnTo>
                    <a:lnTo>
                      <a:pt x="2952750" y="1110614"/>
                    </a:lnTo>
                  </a:path>
                </a:pathLst>
              </a:custGeom>
              <a:solidFill>
                <a:srgbClr val="FFC000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756" name="正方形/長方形 1755"/>
              <p:cNvSpPr/>
              <p:nvPr/>
            </p:nvSpPr>
            <p:spPr>
              <a:xfrm>
                <a:off x="3676331" y="4918166"/>
                <a:ext cx="2952750" cy="85725"/>
              </a:xfrm>
              <a:prstGeom prst="rect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757" name="正方形/長方形 1756"/>
              <p:cNvSpPr/>
              <p:nvPr/>
            </p:nvSpPr>
            <p:spPr>
              <a:xfrm>
                <a:off x="3574414" y="4864826"/>
                <a:ext cx="3156585" cy="72390"/>
              </a:xfrm>
              <a:prstGeom prst="rect">
                <a:avLst/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758" name="正方形/長方形 1757"/>
              <p:cNvSpPr/>
              <p:nvPr/>
            </p:nvSpPr>
            <p:spPr>
              <a:xfrm>
                <a:off x="4770744" y="4793343"/>
                <a:ext cx="763923" cy="65404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759" name="正方形/長方形 1758"/>
              <p:cNvSpPr/>
              <p:nvPr/>
            </p:nvSpPr>
            <p:spPr>
              <a:xfrm>
                <a:off x="3676331" y="4793343"/>
                <a:ext cx="763923" cy="65404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760" name="正方形/長方形 1759"/>
              <p:cNvSpPr/>
              <p:nvPr/>
            </p:nvSpPr>
            <p:spPr>
              <a:xfrm>
                <a:off x="3752531" y="4726668"/>
                <a:ext cx="763923" cy="65404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761" name="グループ化 1760"/>
              <p:cNvGrpSpPr/>
              <p:nvPr/>
            </p:nvGrpSpPr>
            <p:grpSpPr>
              <a:xfrm>
                <a:off x="6306287" y="4296557"/>
                <a:ext cx="307272" cy="565230"/>
                <a:chOff x="2340698" y="1769937"/>
                <a:chExt cx="307272" cy="565230"/>
              </a:xfrm>
            </p:grpSpPr>
            <p:sp>
              <p:nvSpPr>
                <p:cNvPr id="1762" name="1 つの角を丸めた四角形 1761"/>
                <p:cNvSpPr/>
                <p:nvPr/>
              </p:nvSpPr>
              <p:spPr>
                <a:xfrm>
                  <a:off x="2529893" y="1789149"/>
                  <a:ext cx="45719" cy="426954"/>
                </a:xfrm>
                <a:prstGeom prst="round1Rect">
                  <a:avLst/>
                </a:prstGeom>
                <a:solidFill>
                  <a:srgbClr val="70AD47">
                    <a:lumMod val="7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763" name="1 つの角を丸めた四角形 1762"/>
                <p:cNvSpPr/>
                <p:nvPr/>
              </p:nvSpPr>
              <p:spPr>
                <a:xfrm rot="20830602">
                  <a:off x="2382001" y="1769937"/>
                  <a:ext cx="45719" cy="538156"/>
                </a:xfrm>
                <a:prstGeom prst="round1Rect">
                  <a:avLst/>
                </a:prstGeom>
                <a:solidFill>
                  <a:srgbClr val="E7E6E6">
                    <a:lumMod val="2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764" name="五角形 1763"/>
                <p:cNvSpPr/>
                <p:nvPr/>
              </p:nvSpPr>
              <p:spPr>
                <a:xfrm>
                  <a:off x="2446731" y="1896957"/>
                  <a:ext cx="61489" cy="213477"/>
                </a:xfrm>
                <a:prstGeom prst="pentagon">
                  <a:avLst/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765" name="五角形 1764"/>
                <p:cNvSpPr/>
                <p:nvPr/>
              </p:nvSpPr>
              <p:spPr>
                <a:xfrm rot="1576071">
                  <a:off x="2586481" y="1872699"/>
                  <a:ext cx="61489" cy="213477"/>
                </a:xfrm>
                <a:prstGeom prst="pentagon">
                  <a:avLst/>
                </a:pr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766" name="台形 1765"/>
                <p:cNvSpPr/>
                <p:nvPr/>
              </p:nvSpPr>
              <p:spPr>
                <a:xfrm rot="10800000">
                  <a:off x="2340698" y="2030364"/>
                  <a:ext cx="295346" cy="304803"/>
                </a:xfrm>
                <a:prstGeom prst="trapezoid">
                  <a:avLst>
                    <a:gd name="adj" fmla="val 13315"/>
                  </a:avLst>
                </a:pr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767" name="台形 1766"/>
                <p:cNvSpPr/>
                <p:nvPr/>
              </p:nvSpPr>
              <p:spPr>
                <a:xfrm rot="10800000">
                  <a:off x="2383560" y="2030363"/>
                  <a:ext cx="209754" cy="304803"/>
                </a:xfrm>
                <a:prstGeom prst="trapezoid">
                  <a:avLst>
                    <a:gd name="adj" fmla="val 13315"/>
                  </a:avLst>
                </a:prstGeom>
                <a:solidFill>
                  <a:sysClr val="windowText" lastClr="000000">
                    <a:lumMod val="85000"/>
                    <a:lumOff val="1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</p:grpSp>
      <p:grpSp>
        <p:nvGrpSpPr>
          <p:cNvPr id="1802" name="グループ化 1801"/>
          <p:cNvGrpSpPr>
            <a:grpSpLocks noChangeAspect="1"/>
          </p:cNvGrpSpPr>
          <p:nvPr/>
        </p:nvGrpSpPr>
        <p:grpSpPr>
          <a:xfrm>
            <a:off x="7833320" y="4797363"/>
            <a:ext cx="1777739" cy="1506356"/>
            <a:chOff x="9358184" y="4343514"/>
            <a:chExt cx="2222174" cy="1882945"/>
          </a:xfrm>
        </p:grpSpPr>
        <p:grpSp>
          <p:nvGrpSpPr>
            <p:cNvPr id="1803" name="グループ化 1802"/>
            <p:cNvGrpSpPr/>
            <p:nvPr/>
          </p:nvGrpSpPr>
          <p:grpSpPr>
            <a:xfrm>
              <a:off x="9918941" y="4343514"/>
              <a:ext cx="1035769" cy="1325799"/>
              <a:chOff x="9853354" y="2989444"/>
              <a:chExt cx="1035769" cy="1325799"/>
            </a:xfrm>
          </p:grpSpPr>
          <p:sp>
            <p:nvSpPr>
              <p:cNvPr id="1824" name="フリーフォーム 1823"/>
              <p:cNvSpPr/>
              <p:nvPr/>
            </p:nvSpPr>
            <p:spPr>
              <a:xfrm>
                <a:off x="9982134" y="2989444"/>
                <a:ext cx="777399" cy="859131"/>
              </a:xfrm>
              <a:custGeom>
                <a:avLst/>
                <a:gdLst>
                  <a:gd name="connsiteX0" fmla="*/ 388699 w 777399"/>
                  <a:gd name="connsiteY0" fmla="*/ 0 h 902898"/>
                  <a:gd name="connsiteX1" fmla="*/ 647465 w 777399"/>
                  <a:gd name="connsiteY1" fmla="*/ 109540 h 902898"/>
                  <a:gd name="connsiteX2" fmla="*/ 647464 w 777399"/>
                  <a:gd name="connsiteY2" fmla="*/ 109540 h 902898"/>
                  <a:gd name="connsiteX3" fmla="*/ 694357 w 777399"/>
                  <a:gd name="connsiteY3" fmla="*/ 579777 h 902898"/>
                  <a:gd name="connsiteX4" fmla="*/ 669750 w 777399"/>
                  <a:gd name="connsiteY4" fmla="*/ 610564 h 902898"/>
                  <a:gd name="connsiteX5" fmla="*/ 676187 w 777399"/>
                  <a:gd name="connsiteY5" fmla="*/ 612251 h 902898"/>
                  <a:gd name="connsiteX6" fmla="*/ 774010 w 777399"/>
                  <a:gd name="connsiteY6" fmla="*/ 609731 h 902898"/>
                  <a:gd name="connsiteX7" fmla="*/ 672789 w 777399"/>
                  <a:gd name="connsiteY7" fmla="*/ 676818 h 902898"/>
                  <a:gd name="connsiteX8" fmla="*/ 614847 w 777399"/>
                  <a:gd name="connsiteY8" fmla="*/ 676103 h 902898"/>
                  <a:gd name="connsiteX9" fmla="*/ 630982 w 777399"/>
                  <a:gd name="connsiteY9" fmla="*/ 688395 h 902898"/>
                  <a:gd name="connsiteX10" fmla="*/ 777399 w 777399"/>
                  <a:gd name="connsiteY10" fmla="*/ 731780 h 902898"/>
                  <a:gd name="connsiteX11" fmla="*/ 656169 w 777399"/>
                  <a:gd name="connsiteY11" fmla="*/ 769582 h 902898"/>
                  <a:gd name="connsiteX12" fmla="*/ 597307 w 777399"/>
                  <a:gd name="connsiteY12" fmla="*/ 754882 h 902898"/>
                  <a:gd name="connsiteX13" fmla="*/ 629659 w 777399"/>
                  <a:gd name="connsiteY13" fmla="*/ 777146 h 902898"/>
                  <a:gd name="connsiteX14" fmla="*/ 727066 w 777399"/>
                  <a:gd name="connsiteY14" fmla="*/ 811041 h 902898"/>
                  <a:gd name="connsiteX15" fmla="*/ 532253 w 777399"/>
                  <a:gd name="connsiteY15" fmla="*/ 804200 h 902898"/>
                  <a:gd name="connsiteX16" fmla="*/ 506636 w 777399"/>
                  <a:gd name="connsiteY16" fmla="*/ 782369 h 902898"/>
                  <a:gd name="connsiteX17" fmla="*/ 388699 w 777399"/>
                  <a:gd name="connsiteY17" fmla="*/ 902898 h 902898"/>
                  <a:gd name="connsiteX18" fmla="*/ 270763 w 777399"/>
                  <a:gd name="connsiteY18" fmla="*/ 782371 h 902898"/>
                  <a:gd name="connsiteX19" fmla="*/ 245145 w 777399"/>
                  <a:gd name="connsiteY19" fmla="*/ 804202 h 902898"/>
                  <a:gd name="connsiteX20" fmla="*/ 50333 w 777399"/>
                  <a:gd name="connsiteY20" fmla="*/ 811043 h 902898"/>
                  <a:gd name="connsiteX21" fmla="*/ 147740 w 777399"/>
                  <a:gd name="connsiteY21" fmla="*/ 777148 h 902898"/>
                  <a:gd name="connsiteX22" fmla="*/ 180091 w 777399"/>
                  <a:gd name="connsiteY22" fmla="*/ 754884 h 902898"/>
                  <a:gd name="connsiteX23" fmla="*/ 121229 w 777399"/>
                  <a:gd name="connsiteY23" fmla="*/ 769584 h 902898"/>
                  <a:gd name="connsiteX24" fmla="*/ 0 w 777399"/>
                  <a:gd name="connsiteY24" fmla="*/ 731782 h 902898"/>
                  <a:gd name="connsiteX25" fmla="*/ 146417 w 777399"/>
                  <a:gd name="connsiteY25" fmla="*/ 688397 h 902898"/>
                  <a:gd name="connsiteX26" fmla="*/ 162551 w 777399"/>
                  <a:gd name="connsiteY26" fmla="*/ 676105 h 902898"/>
                  <a:gd name="connsiteX27" fmla="*/ 104609 w 777399"/>
                  <a:gd name="connsiteY27" fmla="*/ 676820 h 902898"/>
                  <a:gd name="connsiteX28" fmla="*/ 3389 w 777399"/>
                  <a:gd name="connsiteY28" fmla="*/ 609733 h 902898"/>
                  <a:gd name="connsiteX29" fmla="*/ 101212 w 777399"/>
                  <a:gd name="connsiteY29" fmla="*/ 612253 h 902898"/>
                  <a:gd name="connsiteX30" fmla="*/ 107649 w 777399"/>
                  <a:gd name="connsiteY30" fmla="*/ 610565 h 902898"/>
                  <a:gd name="connsiteX31" fmla="*/ 83040 w 777399"/>
                  <a:gd name="connsiteY31" fmla="*/ 579776 h 902898"/>
                  <a:gd name="connsiteX32" fmla="*/ 129933 w 777399"/>
                  <a:gd name="connsiteY32" fmla="*/ 109540 h 902898"/>
                  <a:gd name="connsiteX33" fmla="*/ 388699 w 777399"/>
                  <a:gd name="connsiteY33" fmla="*/ 0 h 902898"/>
                  <a:gd name="connsiteX0" fmla="*/ 388699 w 777399"/>
                  <a:gd name="connsiteY0" fmla="*/ 0 h 834724"/>
                  <a:gd name="connsiteX1" fmla="*/ 647465 w 777399"/>
                  <a:gd name="connsiteY1" fmla="*/ 109540 h 834724"/>
                  <a:gd name="connsiteX2" fmla="*/ 647464 w 777399"/>
                  <a:gd name="connsiteY2" fmla="*/ 109540 h 834724"/>
                  <a:gd name="connsiteX3" fmla="*/ 694357 w 777399"/>
                  <a:gd name="connsiteY3" fmla="*/ 579777 h 834724"/>
                  <a:gd name="connsiteX4" fmla="*/ 669750 w 777399"/>
                  <a:gd name="connsiteY4" fmla="*/ 610564 h 834724"/>
                  <a:gd name="connsiteX5" fmla="*/ 676187 w 777399"/>
                  <a:gd name="connsiteY5" fmla="*/ 612251 h 834724"/>
                  <a:gd name="connsiteX6" fmla="*/ 774010 w 777399"/>
                  <a:gd name="connsiteY6" fmla="*/ 609731 h 834724"/>
                  <a:gd name="connsiteX7" fmla="*/ 672789 w 777399"/>
                  <a:gd name="connsiteY7" fmla="*/ 676818 h 834724"/>
                  <a:gd name="connsiteX8" fmla="*/ 614847 w 777399"/>
                  <a:gd name="connsiteY8" fmla="*/ 676103 h 834724"/>
                  <a:gd name="connsiteX9" fmla="*/ 630982 w 777399"/>
                  <a:gd name="connsiteY9" fmla="*/ 688395 h 834724"/>
                  <a:gd name="connsiteX10" fmla="*/ 777399 w 777399"/>
                  <a:gd name="connsiteY10" fmla="*/ 731780 h 834724"/>
                  <a:gd name="connsiteX11" fmla="*/ 656169 w 777399"/>
                  <a:gd name="connsiteY11" fmla="*/ 769582 h 834724"/>
                  <a:gd name="connsiteX12" fmla="*/ 597307 w 777399"/>
                  <a:gd name="connsiteY12" fmla="*/ 754882 h 834724"/>
                  <a:gd name="connsiteX13" fmla="*/ 629659 w 777399"/>
                  <a:gd name="connsiteY13" fmla="*/ 777146 h 834724"/>
                  <a:gd name="connsiteX14" fmla="*/ 727066 w 777399"/>
                  <a:gd name="connsiteY14" fmla="*/ 811041 h 834724"/>
                  <a:gd name="connsiteX15" fmla="*/ 532253 w 777399"/>
                  <a:gd name="connsiteY15" fmla="*/ 804200 h 834724"/>
                  <a:gd name="connsiteX16" fmla="*/ 506636 w 777399"/>
                  <a:gd name="connsiteY16" fmla="*/ 782369 h 834724"/>
                  <a:gd name="connsiteX17" fmla="*/ 270763 w 777399"/>
                  <a:gd name="connsiteY17" fmla="*/ 782371 h 834724"/>
                  <a:gd name="connsiteX18" fmla="*/ 245145 w 777399"/>
                  <a:gd name="connsiteY18" fmla="*/ 804202 h 834724"/>
                  <a:gd name="connsiteX19" fmla="*/ 50333 w 777399"/>
                  <a:gd name="connsiteY19" fmla="*/ 811043 h 834724"/>
                  <a:gd name="connsiteX20" fmla="*/ 147740 w 777399"/>
                  <a:gd name="connsiteY20" fmla="*/ 777148 h 834724"/>
                  <a:gd name="connsiteX21" fmla="*/ 180091 w 777399"/>
                  <a:gd name="connsiteY21" fmla="*/ 754884 h 834724"/>
                  <a:gd name="connsiteX22" fmla="*/ 121229 w 777399"/>
                  <a:gd name="connsiteY22" fmla="*/ 769584 h 834724"/>
                  <a:gd name="connsiteX23" fmla="*/ 0 w 777399"/>
                  <a:gd name="connsiteY23" fmla="*/ 731782 h 834724"/>
                  <a:gd name="connsiteX24" fmla="*/ 146417 w 777399"/>
                  <a:gd name="connsiteY24" fmla="*/ 688397 h 834724"/>
                  <a:gd name="connsiteX25" fmla="*/ 162551 w 777399"/>
                  <a:gd name="connsiteY25" fmla="*/ 676105 h 834724"/>
                  <a:gd name="connsiteX26" fmla="*/ 104609 w 777399"/>
                  <a:gd name="connsiteY26" fmla="*/ 676820 h 834724"/>
                  <a:gd name="connsiteX27" fmla="*/ 3389 w 777399"/>
                  <a:gd name="connsiteY27" fmla="*/ 609733 h 834724"/>
                  <a:gd name="connsiteX28" fmla="*/ 101212 w 777399"/>
                  <a:gd name="connsiteY28" fmla="*/ 612253 h 834724"/>
                  <a:gd name="connsiteX29" fmla="*/ 107649 w 777399"/>
                  <a:gd name="connsiteY29" fmla="*/ 610565 h 834724"/>
                  <a:gd name="connsiteX30" fmla="*/ 83040 w 777399"/>
                  <a:gd name="connsiteY30" fmla="*/ 579776 h 834724"/>
                  <a:gd name="connsiteX31" fmla="*/ 129933 w 777399"/>
                  <a:gd name="connsiteY31" fmla="*/ 109540 h 834724"/>
                  <a:gd name="connsiteX32" fmla="*/ 388699 w 777399"/>
                  <a:gd name="connsiteY32" fmla="*/ 0 h 8347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777399" h="834724">
                    <a:moveTo>
                      <a:pt x="388699" y="0"/>
                    </a:moveTo>
                    <a:cubicBezTo>
                      <a:pt x="482354" y="0"/>
                      <a:pt x="576008" y="36513"/>
                      <a:pt x="647465" y="109540"/>
                    </a:cubicBezTo>
                    <a:lnTo>
                      <a:pt x="647464" y="109540"/>
                    </a:lnTo>
                    <a:cubicBezTo>
                      <a:pt x="772512" y="237336"/>
                      <a:pt x="788143" y="434611"/>
                      <a:pt x="694357" y="579777"/>
                    </a:cubicBezTo>
                    <a:lnTo>
                      <a:pt x="669750" y="610564"/>
                    </a:lnTo>
                    <a:lnTo>
                      <a:pt x="676187" y="612251"/>
                    </a:lnTo>
                    <a:cubicBezTo>
                      <a:pt x="709368" y="617786"/>
                      <a:pt x="742723" y="617071"/>
                      <a:pt x="774010" y="609731"/>
                    </a:cubicBezTo>
                    <a:cubicBezTo>
                      <a:pt x="752783" y="646497"/>
                      <a:pt x="715656" y="669442"/>
                      <a:pt x="672789" y="676818"/>
                    </a:cubicBezTo>
                    <a:lnTo>
                      <a:pt x="614847" y="676103"/>
                    </a:lnTo>
                    <a:lnTo>
                      <a:pt x="630982" y="688395"/>
                    </a:lnTo>
                    <a:cubicBezTo>
                      <a:pt x="675383" y="716234"/>
                      <a:pt x="726756" y="731722"/>
                      <a:pt x="777399" y="731780"/>
                    </a:cubicBezTo>
                    <a:cubicBezTo>
                      <a:pt x="745459" y="760690"/>
                      <a:pt x="701469" y="773020"/>
                      <a:pt x="656169" y="769582"/>
                    </a:cubicBezTo>
                    <a:lnTo>
                      <a:pt x="597307" y="754882"/>
                    </a:lnTo>
                    <a:lnTo>
                      <a:pt x="629659" y="777146"/>
                    </a:lnTo>
                    <a:cubicBezTo>
                      <a:pt x="659834" y="794188"/>
                      <a:pt x="693001" y="805880"/>
                      <a:pt x="727066" y="811041"/>
                    </a:cubicBezTo>
                    <a:cubicBezTo>
                      <a:pt x="671108" y="845963"/>
                      <a:pt x="594094" y="841073"/>
                      <a:pt x="532253" y="804200"/>
                    </a:cubicBezTo>
                    <a:lnTo>
                      <a:pt x="506636" y="782369"/>
                    </a:lnTo>
                    <a:lnTo>
                      <a:pt x="270763" y="782371"/>
                    </a:lnTo>
                    <a:lnTo>
                      <a:pt x="245145" y="804202"/>
                    </a:lnTo>
                    <a:cubicBezTo>
                      <a:pt x="183305" y="841075"/>
                      <a:pt x="106291" y="845965"/>
                      <a:pt x="50333" y="811043"/>
                    </a:cubicBezTo>
                    <a:cubicBezTo>
                      <a:pt x="84398" y="805882"/>
                      <a:pt x="117565" y="794190"/>
                      <a:pt x="147740" y="777148"/>
                    </a:cubicBezTo>
                    <a:lnTo>
                      <a:pt x="180091" y="754884"/>
                    </a:lnTo>
                    <a:lnTo>
                      <a:pt x="121229" y="769584"/>
                    </a:lnTo>
                    <a:cubicBezTo>
                      <a:pt x="75929" y="773022"/>
                      <a:pt x="31940" y="760692"/>
                      <a:pt x="0" y="731782"/>
                    </a:cubicBezTo>
                    <a:cubicBezTo>
                      <a:pt x="50642" y="731724"/>
                      <a:pt x="102015" y="716236"/>
                      <a:pt x="146417" y="688397"/>
                    </a:cubicBezTo>
                    <a:lnTo>
                      <a:pt x="162551" y="676105"/>
                    </a:lnTo>
                    <a:lnTo>
                      <a:pt x="104609" y="676820"/>
                    </a:lnTo>
                    <a:cubicBezTo>
                      <a:pt x="61743" y="669444"/>
                      <a:pt x="24616" y="646499"/>
                      <a:pt x="3389" y="609733"/>
                    </a:cubicBezTo>
                    <a:cubicBezTo>
                      <a:pt x="34676" y="617073"/>
                      <a:pt x="68031" y="617788"/>
                      <a:pt x="101212" y="612253"/>
                    </a:cubicBezTo>
                    <a:lnTo>
                      <a:pt x="107649" y="610565"/>
                    </a:lnTo>
                    <a:lnTo>
                      <a:pt x="83040" y="579776"/>
                    </a:lnTo>
                    <a:cubicBezTo>
                      <a:pt x="-10745" y="434610"/>
                      <a:pt x="4886" y="237336"/>
                      <a:pt x="129933" y="109540"/>
                    </a:cubicBezTo>
                    <a:cubicBezTo>
                      <a:pt x="201389" y="36513"/>
                      <a:pt x="295045" y="0"/>
                      <a:pt x="388699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825" name="片側の 2 つの角を丸めた四角形 1824"/>
              <p:cNvSpPr/>
              <p:nvPr/>
            </p:nvSpPr>
            <p:spPr>
              <a:xfrm rot="10800000">
                <a:off x="10296150" y="3618768"/>
                <a:ext cx="139982" cy="24436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826" name="円/楕円 238"/>
              <p:cNvSpPr/>
              <p:nvPr/>
            </p:nvSpPr>
            <p:spPr>
              <a:xfrm>
                <a:off x="10076619" y="3225897"/>
                <a:ext cx="579044" cy="507499"/>
              </a:xfrm>
              <a:custGeom>
                <a:avLst/>
                <a:gdLst>
                  <a:gd name="connsiteX0" fmla="*/ 0 w 579044"/>
                  <a:gd name="connsiteY0" fmla="*/ 318294 h 636588"/>
                  <a:gd name="connsiteX1" fmla="*/ 289522 w 579044"/>
                  <a:gd name="connsiteY1" fmla="*/ 0 h 636588"/>
                  <a:gd name="connsiteX2" fmla="*/ 579044 w 579044"/>
                  <a:gd name="connsiteY2" fmla="*/ 318294 h 636588"/>
                  <a:gd name="connsiteX3" fmla="*/ 289522 w 579044"/>
                  <a:gd name="connsiteY3" fmla="*/ 636588 h 636588"/>
                  <a:gd name="connsiteX4" fmla="*/ 0 w 579044"/>
                  <a:gd name="connsiteY4" fmla="*/ 318294 h 636588"/>
                  <a:gd name="connsiteX0" fmla="*/ 0 w 579044"/>
                  <a:gd name="connsiteY0" fmla="*/ 318294 h 636588"/>
                  <a:gd name="connsiteX1" fmla="*/ 289522 w 579044"/>
                  <a:gd name="connsiteY1" fmla="*/ 0 h 636588"/>
                  <a:gd name="connsiteX2" fmla="*/ 579044 w 579044"/>
                  <a:gd name="connsiteY2" fmla="*/ 318294 h 636588"/>
                  <a:gd name="connsiteX3" fmla="*/ 289522 w 579044"/>
                  <a:gd name="connsiteY3" fmla="*/ 636588 h 636588"/>
                  <a:gd name="connsiteX4" fmla="*/ 0 w 579044"/>
                  <a:gd name="connsiteY4" fmla="*/ 318294 h 636588"/>
                  <a:gd name="connsiteX0" fmla="*/ 0 w 579044"/>
                  <a:gd name="connsiteY0" fmla="*/ 318294 h 636588"/>
                  <a:gd name="connsiteX1" fmla="*/ 289522 w 579044"/>
                  <a:gd name="connsiteY1" fmla="*/ 0 h 636588"/>
                  <a:gd name="connsiteX2" fmla="*/ 579044 w 579044"/>
                  <a:gd name="connsiteY2" fmla="*/ 318294 h 636588"/>
                  <a:gd name="connsiteX3" fmla="*/ 289522 w 579044"/>
                  <a:gd name="connsiteY3" fmla="*/ 636588 h 636588"/>
                  <a:gd name="connsiteX4" fmla="*/ 0 w 579044"/>
                  <a:gd name="connsiteY4" fmla="*/ 318294 h 636588"/>
                  <a:gd name="connsiteX0" fmla="*/ 289522 w 579044"/>
                  <a:gd name="connsiteY0" fmla="*/ 0 h 636588"/>
                  <a:gd name="connsiteX1" fmla="*/ 579044 w 579044"/>
                  <a:gd name="connsiteY1" fmla="*/ 318294 h 636588"/>
                  <a:gd name="connsiteX2" fmla="*/ 289522 w 579044"/>
                  <a:gd name="connsiteY2" fmla="*/ 636588 h 636588"/>
                  <a:gd name="connsiteX3" fmla="*/ 0 w 579044"/>
                  <a:gd name="connsiteY3" fmla="*/ 318294 h 636588"/>
                  <a:gd name="connsiteX4" fmla="*/ 380962 w 579044"/>
                  <a:gd name="connsiteY4" fmla="*/ 91440 h 636588"/>
                  <a:gd name="connsiteX0" fmla="*/ 289522 w 579044"/>
                  <a:gd name="connsiteY0" fmla="*/ 0 h 636588"/>
                  <a:gd name="connsiteX1" fmla="*/ 579044 w 579044"/>
                  <a:gd name="connsiteY1" fmla="*/ 318294 h 636588"/>
                  <a:gd name="connsiteX2" fmla="*/ 289522 w 579044"/>
                  <a:gd name="connsiteY2" fmla="*/ 636588 h 636588"/>
                  <a:gd name="connsiteX3" fmla="*/ 0 w 579044"/>
                  <a:gd name="connsiteY3" fmla="*/ 318294 h 636588"/>
                  <a:gd name="connsiteX4" fmla="*/ 342862 w 579044"/>
                  <a:gd name="connsiteY4" fmla="*/ 170815 h 636588"/>
                  <a:gd name="connsiteX0" fmla="*/ 349847 w 579044"/>
                  <a:gd name="connsiteY0" fmla="*/ 39186 h 507499"/>
                  <a:gd name="connsiteX1" fmla="*/ 579044 w 579044"/>
                  <a:gd name="connsiteY1" fmla="*/ 189205 h 507499"/>
                  <a:gd name="connsiteX2" fmla="*/ 289522 w 579044"/>
                  <a:gd name="connsiteY2" fmla="*/ 507499 h 507499"/>
                  <a:gd name="connsiteX3" fmla="*/ 0 w 579044"/>
                  <a:gd name="connsiteY3" fmla="*/ 189205 h 507499"/>
                  <a:gd name="connsiteX4" fmla="*/ 342862 w 579044"/>
                  <a:gd name="connsiteY4" fmla="*/ 41726 h 507499"/>
                  <a:gd name="connsiteX0" fmla="*/ 349847 w 579044"/>
                  <a:gd name="connsiteY0" fmla="*/ 39186 h 507499"/>
                  <a:gd name="connsiteX1" fmla="*/ 579044 w 579044"/>
                  <a:gd name="connsiteY1" fmla="*/ 189205 h 507499"/>
                  <a:gd name="connsiteX2" fmla="*/ 289522 w 579044"/>
                  <a:gd name="connsiteY2" fmla="*/ 507499 h 507499"/>
                  <a:gd name="connsiteX3" fmla="*/ 0 w 579044"/>
                  <a:gd name="connsiteY3" fmla="*/ 189205 h 507499"/>
                  <a:gd name="connsiteX4" fmla="*/ 342862 w 579044"/>
                  <a:gd name="connsiteY4" fmla="*/ 41726 h 507499"/>
                  <a:gd name="connsiteX0" fmla="*/ 349847 w 579044"/>
                  <a:gd name="connsiteY0" fmla="*/ 39186 h 507499"/>
                  <a:gd name="connsiteX1" fmla="*/ 579044 w 579044"/>
                  <a:gd name="connsiteY1" fmla="*/ 189205 h 507499"/>
                  <a:gd name="connsiteX2" fmla="*/ 289522 w 579044"/>
                  <a:gd name="connsiteY2" fmla="*/ 507499 h 507499"/>
                  <a:gd name="connsiteX3" fmla="*/ 0 w 579044"/>
                  <a:gd name="connsiteY3" fmla="*/ 189205 h 507499"/>
                  <a:gd name="connsiteX4" fmla="*/ 342862 w 579044"/>
                  <a:gd name="connsiteY4" fmla="*/ 41726 h 507499"/>
                  <a:gd name="connsiteX5" fmla="*/ 349847 w 579044"/>
                  <a:gd name="connsiteY5" fmla="*/ 39186 h 5074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79044" h="507499">
                    <a:moveTo>
                      <a:pt x="349847" y="39186"/>
                    </a:moveTo>
                    <a:cubicBezTo>
                      <a:pt x="497046" y="-33839"/>
                      <a:pt x="579044" y="13416"/>
                      <a:pt x="579044" y="189205"/>
                    </a:cubicBezTo>
                    <a:cubicBezTo>
                      <a:pt x="579044" y="364994"/>
                      <a:pt x="449421" y="507499"/>
                      <a:pt x="289522" y="507499"/>
                    </a:cubicBezTo>
                    <a:cubicBezTo>
                      <a:pt x="129623" y="507499"/>
                      <a:pt x="0" y="364994"/>
                      <a:pt x="0" y="189205"/>
                    </a:cubicBezTo>
                    <a:cubicBezTo>
                      <a:pt x="0" y="13416"/>
                      <a:pt x="91523" y="-49714"/>
                      <a:pt x="342862" y="41726"/>
                    </a:cubicBezTo>
                    <a:lnTo>
                      <a:pt x="349847" y="39186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827" name="月 1826"/>
              <p:cNvSpPr/>
              <p:nvPr/>
            </p:nvSpPr>
            <p:spPr>
              <a:xfrm rot="16200000">
                <a:off x="10353442" y="3511488"/>
                <a:ext cx="25398" cy="75418"/>
              </a:xfrm>
              <a:prstGeom prst="moon">
                <a:avLst>
                  <a:gd name="adj" fmla="val 87500"/>
                </a:avLst>
              </a:pr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828" name="片側の 2 つの角を丸めた四角形 1827"/>
              <p:cNvSpPr/>
              <p:nvPr/>
            </p:nvSpPr>
            <p:spPr>
              <a:xfrm>
                <a:off x="10086492" y="3772799"/>
                <a:ext cx="562934" cy="502092"/>
              </a:xfrm>
              <a:prstGeom prst="round2SameRect">
                <a:avLst>
                  <a:gd name="adj1" fmla="val 41975"/>
                  <a:gd name="adj2" fmla="val 0"/>
                </a:avLst>
              </a:prstGeom>
              <a:solidFill>
                <a:srgbClr val="9999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829" name="フリーフォーム 1828"/>
              <p:cNvSpPr/>
              <p:nvPr/>
            </p:nvSpPr>
            <p:spPr>
              <a:xfrm>
                <a:off x="10065526" y="3789040"/>
                <a:ext cx="604867" cy="526203"/>
              </a:xfrm>
              <a:custGeom>
                <a:avLst/>
                <a:gdLst>
                  <a:gd name="connsiteX0" fmla="*/ 141626 w 604867"/>
                  <a:gd name="connsiteY0" fmla="*/ 0 h 526203"/>
                  <a:gd name="connsiteX1" fmla="*/ 302434 w 604867"/>
                  <a:gd name="connsiteY1" fmla="*/ 456550 h 526203"/>
                  <a:gd name="connsiteX2" fmla="*/ 463242 w 604867"/>
                  <a:gd name="connsiteY2" fmla="*/ 1 h 526203"/>
                  <a:gd name="connsiteX3" fmla="*/ 476513 w 604867"/>
                  <a:gd name="connsiteY3" fmla="*/ 4120 h 526203"/>
                  <a:gd name="connsiteX4" fmla="*/ 604867 w 604867"/>
                  <a:gd name="connsiteY4" fmla="*/ 197761 h 526203"/>
                  <a:gd name="connsiteX5" fmla="*/ 604867 w 604867"/>
                  <a:gd name="connsiteY5" fmla="*/ 526203 h 526203"/>
                  <a:gd name="connsiteX6" fmla="*/ 0 w 604867"/>
                  <a:gd name="connsiteY6" fmla="*/ 526203 h 526203"/>
                  <a:gd name="connsiteX7" fmla="*/ 0 w 604867"/>
                  <a:gd name="connsiteY7" fmla="*/ 197761 h 526203"/>
                  <a:gd name="connsiteX8" fmla="*/ 128354 w 604867"/>
                  <a:gd name="connsiteY8" fmla="*/ 4120 h 5262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04867" h="526203">
                    <a:moveTo>
                      <a:pt x="141626" y="0"/>
                    </a:moveTo>
                    <a:lnTo>
                      <a:pt x="302434" y="456550"/>
                    </a:lnTo>
                    <a:lnTo>
                      <a:pt x="463242" y="1"/>
                    </a:lnTo>
                    <a:lnTo>
                      <a:pt x="476513" y="4120"/>
                    </a:lnTo>
                    <a:cubicBezTo>
                      <a:pt x="551942" y="36024"/>
                      <a:pt x="604867" y="110712"/>
                      <a:pt x="604867" y="197761"/>
                    </a:cubicBezTo>
                    <a:lnTo>
                      <a:pt x="604867" y="526203"/>
                    </a:lnTo>
                    <a:lnTo>
                      <a:pt x="0" y="526203"/>
                    </a:lnTo>
                    <a:lnTo>
                      <a:pt x="0" y="197761"/>
                    </a:lnTo>
                    <a:cubicBezTo>
                      <a:pt x="0" y="110712"/>
                      <a:pt x="52926" y="36024"/>
                      <a:pt x="128354" y="4120"/>
                    </a:cubicBezTo>
                    <a:close/>
                  </a:path>
                </a:pathLst>
              </a:custGeom>
              <a:solidFill>
                <a:srgbClr val="7030A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830" name="直角三角形 1829"/>
              <p:cNvSpPr/>
              <p:nvPr/>
            </p:nvSpPr>
            <p:spPr>
              <a:xfrm rot="5400000">
                <a:off x="10202320" y="3780296"/>
                <a:ext cx="166542" cy="149231"/>
              </a:xfrm>
              <a:prstGeom prst="rtTriangle">
                <a:avLst/>
              </a:prstGeom>
              <a:solidFill>
                <a:srgbClr val="9999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831" name="直角三角形 1830"/>
              <p:cNvSpPr/>
              <p:nvPr/>
            </p:nvSpPr>
            <p:spPr>
              <a:xfrm rot="16200000" flipH="1">
                <a:off x="10367057" y="3780296"/>
                <a:ext cx="166542" cy="149231"/>
              </a:xfrm>
              <a:prstGeom prst="rtTriangle">
                <a:avLst/>
              </a:prstGeom>
              <a:solidFill>
                <a:srgbClr val="9999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832" name="ドーナツ 1831"/>
              <p:cNvSpPr/>
              <p:nvPr/>
            </p:nvSpPr>
            <p:spPr>
              <a:xfrm>
                <a:off x="10102395" y="3304972"/>
                <a:ext cx="250048" cy="250048"/>
              </a:xfrm>
              <a:prstGeom prst="donut">
                <a:avLst>
                  <a:gd name="adj" fmla="val 7646"/>
                </a:avLst>
              </a:pr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833" name="円/楕円 1832"/>
              <p:cNvSpPr/>
              <p:nvPr/>
            </p:nvSpPr>
            <p:spPr>
              <a:xfrm>
                <a:off x="10204559" y="3417333"/>
                <a:ext cx="45719" cy="97007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834" name="ドーナツ 1833"/>
              <p:cNvSpPr/>
              <p:nvPr/>
            </p:nvSpPr>
            <p:spPr>
              <a:xfrm>
                <a:off x="10378620" y="3304972"/>
                <a:ext cx="250048" cy="250048"/>
              </a:xfrm>
              <a:prstGeom prst="donut">
                <a:avLst>
                  <a:gd name="adj" fmla="val 7646"/>
                </a:avLst>
              </a:pr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835" name="円/楕円 1834"/>
              <p:cNvSpPr/>
              <p:nvPr/>
            </p:nvSpPr>
            <p:spPr>
              <a:xfrm>
                <a:off x="10480784" y="3417333"/>
                <a:ext cx="45719" cy="97007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836" name="グループ化 1835"/>
              <p:cNvGrpSpPr/>
              <p:nvPr/>
            </p:nvGrpSpPr>
            <p:grpSpPr>
              <a:xfrm>
                <a:off x="10111015" y="3144424"/>
                <a:ext cx="254173" cy="182572"/>
                <a:chOff x="8185150" y="3036368"/>
                <a:chExt cx="293635" cy="222935"/>
              </a:xfrm>
            </p:grpSpPr>
            <p:sp>
              <p:nvSpPr>
                <p:cNvPr id="1856" name="月 1855"/>
                <p:cNvSpPr/>
                <p:nvPr/>
              </p:nvSpPr>
              <p:spPr>
                <a:xfrm>
                  <a:off x="8235950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857" name="月 1856"/>
                <p:cNvSpPr/>
                <p:nvPr/>
              </p:nvSpPr>
              <p:spPr>
                <a:xfrm>
                  <a:off x="8185150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858" name="月 1857"/>
                <p:cNvSpPr/>
                <p:nvPr/>
              </p:nvSpPr>
              <p:spPr>
                <a:xfrm>
                  <a:off x="8331200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859" name="月 1858"/>
                <p:cNvSpPr/>
                <p:nvPr/>
              </p:nvSpPr>
              <p:spPr>
                <a:xfrm>
                  <a:off x="8280400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860" name="月 1859"/>
                <p:cNvSpPr/>
                <p:nvPr/>
              </p:nvSpPr>
              <p:spPr>
                <a:xfrm>
                  <a:off x="8429625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861" name="月 1860"/>
                <p:cNvSpPr/>
                <p:nvPr/>
              </p:nvSpPr>
              <p:spPr>
                <a:xfrm>
                  <a:off x="8378825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1837" name="グループ化 1836"/>
              <p:cNvGrpSpPr/>
              <p:nvPr/>
            </p:nvGrpSpPr>
            <p:grpSpPr>
              <a:xfrm>
                <a:off x="10369356" y="3144424"/>
                <a:ext cx="254173" cy="182572"/>
                <a:chOff x="8185150" y="3036368"/>
                <a:chExt cx="293635" cy="222935"/>
              </a:xfrm>
            </p:grpSpPr>
            <p:sp>
              <p:nvSpPr>
                <p:cNvPr id="1850" name="月 1849"/>
                <p:cNvSpPr/>
                <p:nvPr/>
              </p:nvSpPr>
              <p:spPr>
                <a:xfrm>
                  <a:off x="8235950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851" name="月 1850"/>
                <p:cNvSpPr/>
                <p:nvPr/>
              </p:nvSpPr>
              <p:spPr>
                <a:xfrm>
                  <a:off x="8185150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852" name="月 1851"/>
                <p:cNvSpPr/>
                <p:nvPr/>
              </p:nvSpPr>
              <p:spPr>
                <a:xfrm>
                  <a:off x="8331200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853" name="月 1852"/>
                <p:cNvSpPr/>
                <p:nvPr/>
              </p:nvSpPr>
              <p:spPr>
                <a:xfrm>
                  <a:off x="8280400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854" name="月 1853"/>
                <p:cNvSpPr/>
                <p:nvPr/>
              </p:nvSpPr>
              <p:spPr>
                <a:xfrm>
                  <a:off x="8429625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855" name="月 1854"/>
                <p:cNvSpPr/>
                <p:nvPr/>
              </p:nvSpPr>
              <p:spPr>
                <a:xfrm>
                  <a:off x="8378825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838" name="月 1837"/>
              <p:cNvSpPr/>
              <p:nvPr/>
            </p:nvSpPr>
            <p:spPr>
              <a:xfrm rot="5400000">
                <a:off x="10196004" y="3192871"/>
                <a:ext cx="45720" cy="182762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839" name="月 1838"/>
              <p:cNvSpPr/>
              <p:nvPr/>
            </p:nvSpPr>
            <p:spPr>
              <a:xfrm rot="5400000">
                <a:off x="10486517" y="3192871"/>
                <a:ext cx="45720" cy="182762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840" name="円/楕円 1839"/>
              <p:cNvSpPr/>
              <p:nvPr/>
            </p:nvSpPr>
            <p:spPr>
              <a:xfrm>
                <a:off x="10224824" y="3608232"/>
                <a:ext cx="295889" cy="45719"/>
              </a:xfrm>
              <a:prstGeom prst="ellipse">
                <a:avLst/>
              </a:pr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841" name="グループ化 1840"/>
              <p:cNvGrpSpPr/>
              <p:nvPr/>
            </p:nvGrpSpPr>
            <p:grpSpPr>
              <a:xfrm>
                <a:off x="9853354" y="3127523"/>
                <a:ext cx="1035769" cy="714814"/>
                <a:chOff x="970561" y="3805585"/>
                <a:chExt cx="2210158" cy="1525295"/>
              </a:xfrm>
            </p:grpSpPr>
            <p:grpSp>
              <p:nvGrpSpPr>
                <p:cNvPr id="1842" name="グループ化 1841"/>
                <p:cNvGrpSpPr/>
                <p:nvPr/>
              </p:nvGrpSpPr>
              <p:grpSpPr>
                <a:xfrm>
                  <a:off x="970561" y="3805585"/>
                  <a:ext cx="1040142" cy="1523861"/>
                  <a:chOff x="970561" y="3805585"/>
                  <a:chExt cx="1040142" cy="1523861"/>
                </a:xfrm>
              </p:grpSpPr>
              <p:sp>
                <p:nvSpPr>
                  <p:cNvPr id="1847" name="フリーフォーム 1846"/>
                  <p:cNvSpPr/>
                  <p:nvPr/>
                </p:nvSpPr>
                <p:spPr>
                  <a:xfrm rot="18310289">
                    <a:off x="1540121" y="3878121"/>
                    <a:ext cx="543117" cy="398046"/>
                  </a:xfrm>
                  <a:custGeom>
                    <a:avLst/>
                    <a:gdLst>
                      <a:gd name="connsiteX0" fmla="*/ 0 w 543116"/>
                      <a:gd name="connsiteY0" fmla="*/ 141610 h 398045"/>
                      <a:gd name="connsiteX1" fmla="*/ 0 w 543116"/>
                      <a:gd name="connsiteY1" fmla="*/ 141611 h 398045"/>
                      <a:gd name="connsiteX2" fmla="*/ 0 w 543116"/>
                      <a:gd name="connsiteY2" fmla="*/ 141611 h 398045"/>
                      <a:gd name="connsiteX3" fmla="*/ 479443 w 543116"/>
                      <a:gd name="connsiteY3" fmla="*/ 106882 h 398045"/>
                      <a:gd name="connsiteX4" fmla="*/ 489259 w 543116"/>
                      <a:gd name="connsiteY4" fmla="*/ 121664 h 398045"/>
                      <a:gd name="connsiteX5" fmla="*/ 489524 w 543116"/>
                      <a:gd name="connsiteY5" fmla="*/ 123025 h 398045"/>
                      <a:gd name="connsiteX6" fmla="*/ 534955 w 543116"/>
                      <a:gd name="connsiteY6" fmla="*/ 187495 h 398045"/>
                      <a:gd name="connsiteX7" fmla="*/ 524168 w 543116"/>
                      <a:gd name="connsiteY7" fmla="*/ 249762 h 398045"/>
                      <a:gd name="connsiteX8" fmla="*/ 461902 w 543116"/>
                      <a:gd name="connsiteY8" fmla="*/ 238975 h 398045"/>
                      <a:gd name="connsiteX9" fmla="*/ 413142 w 543116"/>
                      <a:gd name="connsiteY9" fmla="*/ 169780 h 398045"/>
                      <a:gd name="connsiteX10" fmla="*/ 354162 w 543116"/>
                      <a:gd name="connsiteY10" fmla="*/ 159562 h 398045"/>
                      <a:gd name="connsiteX11" fmla="*/ 351769 w 543116"/>
                      <a:gd name="connsiteY11" fmla="*/ 163911 h 398045"/>
                      <a:gd name="connsiteX12" fmla="*/ 391714 w 543116"/>
                      <a:gd name="connsiteY12" fmla="*/ 182392 h 398045"/>
                      <a:gd name="connsiteX13" fmla="*/ 396222 w 543116"/>
                      <a:gd name="connsiteY13" fmla="*/ 187282 h 398045"/>
                      <a:gd name="connsiteX14" fmla="*/ 399922 w 543116"/>
                      <a:gd name="connsiteY14" fmla="*/ 187433 h 398045"/>
                      <a:gd name="connsiteX15" fmla="*/ 420296 w 543116"/>
                      <a:gd name="connsiteY15" fmla="*/ 209533 h 398045"/>
                      <a:gd name="connsiteX16" fmla="*/ 451011 w 543116"/>
                      <a:gd name="connsiteY16" fmla="*/ 293142 h 398045"/>
                      <a:gd name="connsiteX17" fmla="*/ 427689 w 543116"/>
                      <a:gd name="connsiteY17" fmla="*/ 343550 h 398045"/>
                      <a:gd name="connsiteX18" fmla="*/ 377281 w 543116"/>
                      <a:gd name="connsiteY18" fmla="*/ 320228 h 398045"/>
                      <a:gd name="connsiteX19" fmla="*/ 351626 w 543116"/>
                      <a:gd name="connsiteY19" fmla="*/ 250392 h 398045"/>
                      <a:gd name="connsiteX20" fmla="*/ 298036 w 543116"/>
                      <a:gd name="connsiteY20" fmla="*/ 225598 h 398045"/>
                      <a:gd name="connsiteX21" fmla="*/ 324136 w 543116"/>
                      <a:gd name="connsiteY21" fmla="*/ 247365 h 398045"/>
                      <a:gd name="connsiteX22" fmla="*/ 326954 w 543116"/>
                      <a:gd name="connsiteY22" fmla="*/ 252739 h 398045"/>
                      <a:gd name="connsiteX23" fmla="*/ 330180 w 543116"/>
                      <a:gd name="connsiteY23" fmla="*/ 253746 h 398045"/>
                      <a:gd name="connsiteX24" fmla="*/ 342917 w 543116"/>
                      <a:gd name="connsiteY24" fmla="*/ 278036 h 398045"/>
                      <a:gd name="connsiteX25" fmla="*/ 350242 w 543116"/>
                      <a:gd name="connsiteY25" fmla="*/ 358978 h 398045"/>
                      <a:gd name="connsiteX26" fmla="*/ 317783 w 543116"/>
                      <a:gd name="connsiteY26" fmla="*/ 397897 h 398045"/>
                      <a:gd name="connsiteX27" fmla="*/ 278864 w 543116"/>
                      <a:gd name="connsiteY27" fmla="*/ 365438 h 398045"/>
                      <a:gd name="connsiteX28" fmla="*/ 272746 w 543116"/>
                      <a:gd name="connsiteY28" fmla="*/ 297830 h 398045"/>
                      <a:gd name="connsiteX29" fmla="*/ 207078 w 543116"/>
                      <a:gd name="connsiteY29" fmla="*/ 243062 h 398045"/>
                      <a:gd name="connsiteX30" fmla="*/ 130006 w 543116"/>
                      <a:gd name="connsiteY30" fmla="*/ 250037 h 398045"/>
                      <a:gd name="connsiteX31" fmla="*/ 13568 w 543116"/>
                      <a:gd name="connsiteY31" fmla="*/ 187167 h 398045"/>
                      <a:gd name="connsiteX32" fmla="*/ 0 w 543116"/>
                      <a:gd name="connsiteY32" fmla="*/ 141611 h 398045"/>
                      <a:gd name="connsiteX33" fmla="*/ 5169 w 543116"/>
                      <a:gd name="connsiteY33" fmla="*/ 94359 h 398045"/>
                      <a:gd name="connsiteX34" fmla="*/ 108427 w 543116"/>
                      <a:gd name="connsiteY34" fmla="*/ 11605 h 398045"/>
                      <a:gd name="connsiteX35" fmla="*/ 231189 w 543116"/>
                      <a:gd name="connsiteY35" fmla="*/ 494 h 398045"/>
                      <a:gd name="connsiteX36" fmla="*/ 278442 w 543116"/>
                      <a:gd name="connsiteY36" fmla="*/ 5663 h 398045"/>
                      <a:gd name="connsiteX37" fmla="*/ 306049 w 543116"/>
                      <a:gd name="connsiteY37" fmla="*/ 20851 h 398045"/>
                      <a:gd name="connsiteX38" fmla="*/ 365302 w 543116"/>
                      <a:gd name="connsiteY38" fmla="*/ 20851 h 398045"/>
                      <a:gd name="connsiteX39" fmla="*/ 372292 w 543116"/>
                      <a:gd name="connsiteY39" fmla="*/ 23747 h 398045"/>
                      <a:gd name="connsiteX40" fmla="*/ 376186 w 543116"/>
                      <a:gd name="connsiteY40" fmla="*/ 22134 h 398045"/>
                      <a:gd name="connsiteX41" fmla="*/ 407783 w 543116"/>
                      <a:gd name="connsiteY41" fmla="*/ 35222 h 39804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</a:cxnLst>
                    <a:rect l="l" t="t" r="r" b="b"/>
                    <a:pathLst>
                      <a:path w="543116" h="398045">
                        <a:moveTo>
                          <a:pt x="0" y="141610"/>
                        </a:moveTo>
                        <a:lnTo>
                          <a:pt x="0" y="141611"/>
                        </a:lnTo>
                        <a:lnTo>
                          <a:pt x="0" y="141611"/>
                        </a:lnTo>
                        <a:close/>
                        <a:moveTo>
                          <a:pt x="479443" y="106882"/>
                        </a:moveTo>
                        <a:cubicBezTo>
                          <a:pt x="483806" y="111245"/>
                          <a:pt x="487078" y="116285"/>
                          <a:pt x="489259" y="121664"/>
                        </a:cubicBezTo>
                        <a:lnTo>
                          <a:pt x="489524" y="123025"/>
                        </a:lnTo>
                        <a:lnTo>
                          <a:pt x="534955" y="187495"/>
                        </a:lnTo>
                        <a:cubicBezTo>
                          <a:pt x="549170" y="207668"/>
                          <a:pt x="544341" y="235547"/>
                          <a:pt x="524168" y="249762"/>
                        </a:cubicBezTo>
                        <a:cubicBezTo>
                          <a:pt x="503995" y="263977"/>
                          <a:pt x="476117" y="259147"/>
                          <a:pt x="461902" y="238975"/>
                        </a:cubicBezTo>
                        <a:lnTo>
                          <a:pt x="413142" y="169780"/>
                        </a:lnTo>
                        <a:lnTo>
                          <a:pt x="354162" y="159562"/>
                        </a:lnTo>
                        <a:lnTo>
                          <a:pt x="351769" y="163911"/>
                        </a:lnTo>
                        <a:lnTo>
                          <a:pt x="391714" y="182392"/>
                        </a:lnTo>
                        <a:lnTo>
                          <a:pt x="396222" y="187282"/>
                        </a:lnTo>
                        <a:lnTo>
                          <a:pt x="399922" y="187433"/>
                        </a:lnTo>
                        <a:cubicBezTo>
                          <a:pt x="409044" y="191653"/>
                          <a:pt x="416556" y="199353"/>
                          <a:pt x="420296" y="209533"/>
                        </a:cubicBezTo>
                        <a:lnTo>
                          <a:pt x="451011" y="293142"/>
                        </a:lnTo>
                        <a:cubicBezTo>
                          <a:pt x="458490" y="313501"/>
                          <a:pt x="448049" y="336071"/>
                          <a:pt x="427689" y="343550"/>
                        </a:cubicBezTo>
                        <a:cubicBezTo>
                          <a:pt x="407329" y="351029"/>
                          <a:pt x="384761" y="340587"/>
                          <a:pt x="377281" y="320228"/>
                        </a:cubicBezTo>
                        <a:lnTo>
                          <a:pt x="351626" y="250392"/>
                        </a:lnTo>
                        <a:lnTo>
                          <a:pt x="298036" y="225598"/>
                        </a:lnTo>
                        <a:lnTo>
                          <a:pt x="324136" y="247365"/>
                        </a:lnTo>
                        <a:lnTo>
                          <a:pt x="326954" y="252739"/>
                        </a:lnTo>
                        <a:lnTo>
                          <a:pt x="330180" y="253746"/>
                        </a:lnTo>
                        <a:cubicBezTo>
                          <a:pt x="337223" y="259620"/>
                          <a:pt x="342025" y="268180"/>
                          <a:pt x="342917" y="278036"/>
                        </a:cubicBezTo>
                        <a:lnTo>
                          <a:pt x="350242" y="358978"/>
                        </a:lnTo>
                        <a:cubicBezTo>
                          <a:pt x="352026" y="378688"/>
                          <a:pt x="337494" y="396114"/>
                          <a:pt x="317783" y="397897"/>
                        </a:cubicBezTo>
                        <a:cubicBezTo>
                          <a:pt x="298073" y="399681"/>
                          <a:pt x="280648" y="385148"/>
                          <a:pt x="278864" y="365438"/>
                        </a:cubicBezTo>
                        <a:lnTo>
                          <a:pt x="272746" y="297830"/>
                        </a:lnTo>
                        <a:lnTo>
                          <a:pt x="207078" y="243062"/>
                        </a:lnTo>
                        <a:lnTo>
                          <a:pt x="130006" y="250037"/>
                        </a:lnTo>
                        <a:cubicBezTo>
                          <a:pt x="80625" y="254506"/>
                          <a:pt x="35539" y="228318"/>
                          <a:pt x="13568" y="187167"/>
                        </a:cubicBezTo>
                        <a:lnTo>
                          <a:pt x="0" y="141611"/>
                        </a:lnTo>
                        <a:lnTo>
                          <a:pt x="5169" y="94359"/>
                        </a:lnTo>
                        <a:cubicBezTo>
                          <a:pt x="19394" y="49932"/>
                          <a:pt x="59045" y="16074"/>
                          <a:pt x="108427" y="11605"/>
                        </a:cubicBezTo>
                        <a:lnTo>
                          <a:pt x="231189" y="494"/>
                        </a:lnTo>
                        <a:cubicBezTo>
                          <a:pt x="247649" y="-996"/>
                          <a:pt x="263633" y="921"/>
                          <a:pt x="278442" y="5663"/>
                        </a:cubicBezTo>
                        <a:lnTo>
                          <a:pt x="306049" y="20851"/>
                        </a:lnTo>
                        <a:lnTo>
                          <a:pt x="365302" y="20851"/>
                        </a:lnTo>
                        <a:lnTo>
                          <a:pt x="372292" y="23747"/>
                        </a:lnTo>
                        <a:lnTo>
                          <a:pt x="376186" y="22134"/>
                        </a:lnTo>
                        <a:cubicBezTo>
                          <a:pt x="387622" y="22134"/>
                          <a:pt x="399057" y="26497"/>
                          <a:pt x="407783" y="35222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848" name="台形 1847"/>
                  <p:cNvSpPr/>
                  <p:nvPr/>
                </p:nvSpPr>
                <p:spPr>
                  <a:xfrm rot="2700000">
                    <a:off x="1466562" y="4131881"/>
                    <a:ext cx="314361" cy="179964"/>
                  </a:xfrm>
                  <a:prstGeom prst="trapezoid">
                    <a:avLst>
                      <a:gd name="adj" fmla="val 11241"/>
                    </a:avLst>
                  </a:prstGeom>
                  <a:solidFill>
                    <a:srgbClr val="7030A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849" name="フリーフォーム 1848"/>
                  <p:cNvSpPr/>
                  <p:nvPr/>
                </p:nvSpPr>
                <p:spPr>
                  <a:xfrm rot="13500000">
                    <a:off x="971705" y="4355325"/>
                    <a:ext cx="972977" cy="975265"/>
                  </a:xfrm>
                  <a:custGeom>
                    <a:avLst/>
                    <a:gdLst>
                      <a:gd name="connsiteX0" fmla="*/ 1199901 w 1199901"/>
                      <a:gd name="connsiteY0" fmla="*/ 972391 h 972391"/>
                      <a:gd name="connsiteX1" fmla="*/ 876051 w 1199901"/>
                      <a:gd name="connsiteY1" fmla="*/ 972391 h 972391"/>
                      <a:gd name="connsiteX2" fmla="*/ 876051 w 1199901"/>
                      <a:gd name="connsiteY2" fmla="*/ 330200 h 972391"/>
                      <a:gd name="connsiteX3" fmla="*/ 165100 w 1199901"/>
                      <a:gd name="connsiteY3" fmla="*/ 330200 h 972391"/>
                      <a:gd name="connsiteX4" fmla="*/ 0 w 1199901"/>
                      <a:gd name="connsiteY4" fmla="*/ 165100 h 972391"/>
                      <a:gd name="connsiteX5" fmla="*/ 165100 w 1199901"/>
                      <a:gd name="connsiteY5" fmla="*/ 0 h 972391"/>
                      <a:gd name="connsiteX6" fmla="*/ 1030848 w 1199901"/>
                      <a:gd name="connsiteY6" fmla="*/ 0 h 972391"/>
                      <a:gd name="connsiteX7" fmla="*/ 1095112 w 1199901"/>
                      <a:gd name="connsiteY7" fmla="*/ 12974 h 972391"/>
                      <a:gd name="connsiteX8" fmla="*/ 1100435 w 1199901"/>
                      <a:gd name="connsiteY8" fmla="*/ 16563 h 972391"/>
                      <a:gd name="connsiteX9" fmla="*/ 1101005 w 1199901"/>
                      <a:gd name="connsiteY9" fmla="*/ 16678 h 972391"/>
                      <a:gd name="connsiteX10" fmla="*/ 1199901 w 1199901"/>
                      <a:gd name="connsiteY10" fmla="*/ 165878 h 972391"/>
                      <a:gd name="connsiteX0" fmla="*/ 0 w 1199901"/>
                      <a:gd name="connsiteY0" fmla="*/ 165100 h 972391"/>
                      <a:gd name="connsiteX1" fmla="*/ 165100 w 1199901"/>
                      <a:gd name="connsiteY1" fmla="*/ 0 h 972391"/>
                      <a:gd name="connsiteX2" fmla="*/ 1030848 w 1199901"/>
                      <a:gd name="connsiteY2" fmla="*/ 0 h 972391"/>
                      <a:gd name="connsiteX3" fmla="*/ 1095112 w 1199901"/>
                      <a:gd name="connsiteY3" fmla="*/ 12974 h 972391"/>
                      <a:gd name="connsiteX4" fmla="*/ 1100435 w 1199901"/>
                      <a:gd name="connsiteY4" fmla="*/ 16563 h 972391"/>
                      <a:gd name="connsiteX5" fmla="*/ 1101005 w 1199901"/>
                      <a:gd name="connsiteY5" fmla="*/ 16678 h 972391"/>
                      <a:gd name="connsiteX6" fmla="*/ 1199901 w 1199901"/>
                      <a:gd name="connsiteY6" fmla="*/ 165878 h 972391"/>
                      <a:gd name="connsiteX7" fmla="*/ 1199901 w 1199901"/>
                      <a:gd name="connsiteY7" fmla="*/ 972391 h 972391"/>
                      <a:gd name="connsiteX8" fmla="*/ 876051 w 1199901"/>
                      <a:gd name="connsiteY8" fmla="*/ 972391 h 972391"/>
                      <a:gd name="connsiteX9" fmla="*/ 876051 w 1199901"/>
                      <a:gd name="connsiteY9" fmla="*/ 330200 h 972391"/>
                      <a:gd name="connsiteX10" fmla="*/ 165100 w 1199901"/>
                      <a:gd name="connsiteY10" fmla="*/ 330200 h 972391"/>
                      <a:gd name="connsiteX11" fmla="*/ 91440 w 1199901"/>
                      <a:gd name="connsiteY11" fmla="*/ 256540 h 972391"/>
                      <a:gd name="connsiteX0" fmla="*/ 115501 w 1150302"/>
                      <a:gd name="connsiteY0" fmla="*/ 0 h 972391"/>
                      <a:gd name="connsiteX1" fmla="*/ 981249 w 1150302"/>
                      <a:gd name="connsiteY1" fmla="*/ 0 h 972391"/>
                      <a:gd name="connsiteX2" fmla="*/ 1045513 w 1150302"/>
                      <a:gd name="connsiteY2" fmla="*/ 12974 h 972391"/>
                      <a:gd name="connsiteX3" fmla="*/ 1050836 w 1150302"/>
                      <a:gd name="connsiteY3" fmla="*/ 16563 h 972391"/>
                      <a:gd name="connsiteX4" fmla="*/ 1051406 w 1150302"/>
                      <a:gd name="connsiteY4" fmla="*/ 16678 h 972391"/>
                      <a:gd name="connsiteX5" fmla="*/ 1150302 w 1150302"/>
                      <a:gd name="connsiteY5" fmla="*/ 165878 h 972391"/>
                      <a:gd name="connsiteX6" fmla="*/ 1150302 w 1150302"/>
                      <a:gd name="connsiteY6" fmla="*/ 972391 h 972391"/>
                      <a:gd name="connsiteX7" fmla="*/ 826452 w 1150302"/>
                      <a:gd name="connsiteY7" fmla="*/ 972391 h 972391"/>
                      <a:gd name="connsiteX8" fmla="*/ 826452 w 1150302"/>
                      <a:gd name="connsiteY8" fmla="*/ 330200 h 972391"/>
                      <a:gd name="connsiteX9" fmla="*/ 115501 w 1150302"/>
                      <a:gd name="connsiteY9" fmla="*/ 330200 h 972391"/>
                      <a:gd name="connsiteX10" fmla="*/ 41841 w 1150302"/>
                      <a:gd name="connsiteY10" fmla="*/ 256540 h 972391"/>
                      <a:gd name="connsiteX0" fmla="*/ 0 w 1034801"/>
                      <a:gd name="connsiteY0" fmla="*/ 0 h 972391"/>
                      <a:gd name="connsiteX1" fmla="*/ 865748 w 1034801"/>
                      <a:gd name="connsiteY1" fmla="*/ 0 h 972391"/>
                      <a:gd name="connsiteX2" fmla="*/ 930012 w 1034801"/>
                      <a:gd name="connsiteY2" fmla="*/ 12974 h 972391"/>
                      <a:gd name="connsiteX3" fmla="*/ 935335 w 1034801"/>
                      <a:gd name="connsiteY3" fmla="*/ 16563 h 972391"/>
                      <a:gd name="connsiteX4" fmla="*/ 935905 w 1034801"/>
                      <a:gd name="connsiteY4" fmla="*/ 16678 h 972391"/>
                      <a:gd name="connsiteX5" fmla="*/ 1034801 w 1034801"/>
                      <a:gd name="connsiteY5" fmla="*/ 165878 h 972391"/>
                      <a:gd name="connsiteX6" fmla="*/ 1034801 w 1034801"/>
                      <a:gd name="connsiteY6" fmla="*/ 972391 h 972391"/>
                      <a:gd name="connsiteX7" fmla="*/ 710951 w 1034801"/>
                      <a:gd name="connsiteY7" fmla="*/ 972391 h 972391"/>
                      <a:gd name="connsiteX8" fmla="*/ 710951 w 1034801"/>
                      <a:gd name="connsiteY8" fmla="*/ 330200 h 972391"/>
                      <a:gd name="connsiteX9" fmla="*/ 0 w 1034801"/>
                      <a:gd name="connsiteY9" fmla="*/ 330200 h 972391"/>
                      <a:gd name="connsiteX0" fmla="*/ 0 w 1034801"/>
                      <a:gd name="connsiteY0" fmla="*/ 0 h 972391"/>
                      <a:gd name="connsiteX1" fmla="*/ 865748 w 1034801"/>
                      <a:gd name="connsiteY1" fmla="*/ 0 h 972391"/>
                      <a:gd name="connsiteX2" fmla="*/ 930012 w 1034801"/>
                      <a:gd name="connsiteY2" fmla="*/ 12974 h 972391"/>
                      <a:gd name="connsiteX3" fmla="*/ 935335 w 1034801"/>
                      <a:gd name="connsiteY3" fmla="*/ 16563 h 972391"/>
                      <a:gd name="connsiteX4" fmla="*/ 935905 w 1034801"/>
                      <a:gd name="connsiteY4" fmla="*/ 16678 h 972391"/>
                      <a:gd name="connsiteX5" fmla="*/ 1034801 w 1034801"/>
                      <a:gd name="connsiteY5" fmla="*/ 165878 h 972391"/>
                      <a:gd name="connsiteX6" fmla="*/ 1034801 w 1034801"/>
                      <a:gd name="connsiteY6" fmla="*/ 972391 h 972391"/>
                      <a:gd name="connsiteX7" fmla="*/ 710951 w 1034801"/>
                      <a:gd name="connsiteY7" fmla="*/ 972391 h 972391"/>
                      <a:gd name="connsiteX8" fmla="*/ 710951 w 1034801"/>
                      <a:gd name="connsiteY8" fmla="*/ 330200 h 972391"/>
                      <a:gd name="connsiteX9" fmla="*/ 101028 w 1034801"/>
                      <a:gd name="connsiteY9" fmla="*/ 332445 h 972391"/>
                      <a:gd name="connsiteX0" fmla="*/ 0 w 1142564"/>
                      <a:gd name="connsiteY0" fmla="*/ 0 h 972391"/>
                      <a:gd name="connsiteX1" fmla="*/ 973511 w 1142564"/>
                      <a:gd name="connsiteY1" fmla="*/ 0 h 972391"/>
                      <a:gd name="connsiteX2" fmla="*/ 1037775 w 1142564"/>
                      <a:gd name="connsiteY2" fmla="*/ 12974 h 972391"/>
                      <a:gd name="connsiteX3" fmla="*/ 1043098 w 1142564"/>
                      <a:gd name="connsiteY3" fmla="*/ 16563 h 972391"/>
                      <a:gd name="connsiteX4" fmla="*/ 1043668 w 1142564"/>
                      <a:gd name="connsiteY4" fmla="*/ 16678 h 972391"/>
                      <a:gd name="connsiteX5" fmla="*/ 1142564 w 1142564"/>
                      <a:gd name="connsiteY5" fmla="*/ 165878 h 972391"/>
                      <a:gd name="connsiteX6" fmla="*/ 1142564 w 1142564"/>
                      <a:gd name="connsiteY6" fmla="*/ 972391 h 972391"/>
                      <a:gd name="connsiteX7" fmla="*/ 818714 w 1142564"/>
                      <a:gd name="connsiteY7" fmla="*/ 972391 h 972391"/>
                      <a:gd name="connsiteX8" fmla="*/ 818714 w 1142564"/>
                      <a:gd name="connsiteY8" fmla="*/ 330200 h 972391"/>
                      <a:gd name="connsiteX9" fmla="*/ 208791 w 1142564"/>
                      <a:gd name="connsiteY9" fmla="*/ 332445 h 972391"/>
                      <a:gd name="connsiteX0" fmla="*/ -1 w 972977"/>
                      <a:gd name="connsiteY0" fmla="*/ 0 h 975265"/>
                      <a:gd name="connsiteX1" fmla="*/ 803924 w 972977"/>
                      <a:gd name="connsiteY1" fmla="*/ 2874 h 975265"/>
                      <a:gd name="connsiteX2" fmla="*/ 868188 w 972977"/>
                      <a:gd name="connsiteY2" fmla="*/ 15848 h 975265"/>
                      <a:gd name="connsiteX3" fmla="*/ 873511 w 972977"/>
                      <a:gd name="connsiteY3" fmla="*/ 19437 h 975265"/>
                      <a:gd name="connsiteX4" fmla="*/ 874081 w 972977"/>
                      <a:gd name="connsiteY4" fmla="*/ 19552 h 975265"/>
                      <a:gd name="connsiteX5" fmla="*/ 972977 w 972977"/>
                      <a:gd name="connsiteY5" fmla="*/ 168752 h 975265"/>
                      <a:gd name="connsiteX6" fmla="*/ 972977 w 972977"/>
                      <a:gd name="connsiteY6" fmla="*/ 975265 h 975265"/>
                      <a:gd name="connsiteX7" fmla="*/ 649127 w 972977"/>
                      <a:gd name="connsiteY7" fmla="*/ 975265 h 975265"/>
                      <a:gd name="connsiteX8" fmla="*/ 649127 w 972977"/>
                      <a:gd name="connsiteY8" fmla="*/ 333074 h 975265"/>
                      <a:gd name="connsiteX9" fmla="*/ 39204 w 972977"/>
                      <a:gd name="connsiteY9" fmla="*/ 335319 h 97526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972977" h="975265">
                        <a:moveTo>
                          <a:pt x="-1" y="0"/>
                        </a:moveTo>
                        <a:lnTo>
                          <a:pt x="803924" y="2874"/>
                        </a:lnTo>
                        <a:cubicBezTo>
                          <a:pt x="826720" y="2874"/>
                          <a:pt x="848436" y="7494"/>
                          <a:pt x="868188" y="15848"/>
                        </a:cubicBezTo>
                        <a:lnTo>
                          <a:pt x="873511" y="19437"/>
                        </a:lnTo>
                        <a:lnTo>
                          <a:pt x="874081" y="19552"/>
                        </a:lnTo>
                        <a:cubicBezTo>
                          <a:pt x="932198" y="44133"/>
                          <a:pt x="972977" y="101680"/>
                          <a:pt x="972977" y="168752"/>
                        </a:cubicBezTo>
                        <a:lnTo>
                          <a:pt x="972977" y="975265"/>
                        </a:lnTo>
                        <a:lnTo>
                          <a:pt x="649127" y="975265"/>
                        </a:lnTo>
                        <a:lnTo>
                          <a:pt x="649127" y="333074"/>
                        </a:lnTo>
                        <a:lnTo>
                          <a:pt x="39204" y="335319"/>
                        </a:lnTo>
                      </a:path>
                    </a:pathLst>
                  </a:custGeom>
                  <a:solidFill>
                    <a:srgbClr val="7030A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843" name="グループ化 1842"/>
                <p:cNvGrpSpPr/>
                <p:nvPr/>
              </p:nvGrpSpPr>
              <p:grpSpPr>
                <a:xfrm flipH="1">
                  <a:off x="2144044" y="3805586"/>
                  <a:ext cx="1036675" cy="1525294"/>
                  <a:chOff x="869448" y="3805586"/>
                  <a:chExt cx="1036675" cy="1525294"/>
                </a:xfrm>
              </p:grpSpPr>
              <p:sp>
                <p:nvSpPr>
                  <p:cNvPr id="1844" name="フリーフォーム 1843"/>
                  <p:cNvSpPr/>
                  <p:nvPr/>
                </p:nvSpPr>
                <p:spPr>
                  <a:xfrm rot="18310289">
                    <a:off x="1435543" y="3878121"/>
                    <a:ext cx="543116" cy="398045"/>
                  </a:xfrm>
                  <a:custGeom>
                    <a:avLst/>
                    <a:gdLst>
                      <a:gd name="connsiteX0" fmla="*/ 0 w 543116"/>
                      <a:gd name="connsiteY0" fmla="*/ 141610 h 398045"/>
                      <a:gd name="connsiteX1" fmla="*/ 0 w 543116"/>
                      <a:gd name="connsiteY1" fmla="*/ 141611 h 398045"/>
                      <a:gd name="connsiteX2" fmla="*/ 0 w 543116"/>
                      <a:gd name="connsiteY2" fmla="*/ 141611 h 398045"/>
                      <a:gd name="connsiteX3" fmla="*/ 479443 w 543116"/>
                      <a:gd name="connsiteY3" fmla="*/ 106882 h 398045"/>
                      <a:gd name="connsiteX4" fmla="*/ 489259 w 543116"/>
                      <a:gd name="connsiteY4" fmla="*/ 121664 h 398045"/>
                      <a:gd name="connsiteX5" fmla="*/ 489524 w 543116"/>
                      <a:gd name="connsiteY5" fmla="*/ 123025 h 398045"/>
                      <a:gd name="connsiteX6" fmla="*/ 534955 w 543116"/>
                      <a:gd name="connsiteY6" fmla="*/ 187495 h 398045"/>
                      <a:gd name="connsiteX7" fmla="*/ 524168 w 543116"/>
                      <a:gd name="connsiteY7" fmla="*/ 249762 h 398045"/>
                      <a:gd name="connsiteX8" fmla="*/ 461902 w 543116"/>
                      <a:gd name="connsiteY8" fmla="*/ 238975 h 398045"/>
                      <a:gd name="connsiteX9" fmla="*/ 413142 w 543116"/>
                      <a:gd name="connsiteY9" fmla="*/ 169780 h 398045"/>
                      <a:gd name="connsiteX10" fmla="*/ 354162 w 543116"/>
                      <a:gd name="connsiteY10" fmla="*/ 159562 h 398045"/>
                      <a:gd name="connsiteX11" fmla="*/ 351769 w 543116"/>
                      <a:gd name="connsiteY11" fmla="*/ 163911 h 398045"/>
                      <a:gd name="connsiteX12" fmla="*/ 391714 w 543116"/>
                      <a:gd name="connsiteY12" fmla="*/ 182392 h 398045"/>
                      <a:gd name="connsiteX13" fmla="*/ 396222 w 543116"/>
                      <a:gd name="connsiteY13" fmla="*/ 187282 h 398045"/>
                      <a:gd name="connsiteX14" fmla="*/ 399922 w 543116"/>
                      <a:gd name="connsiteY14" fmla="*/ 187433 h 398045"/>
                      <a:gd name="connsiteX15" fmla="*/ 420296 w 543116"/>
                      <a:gd name="connsiteY15" fmla="*/ 209533 h 398045"/>
                      <a:gd name="connsiteX16" fmla="*/ 451011 w 543116"/>
                      <a:gd name="connsiteY16" fmla="*/ 293142 h 398045"/>
                      <a:gd name="connsiteX17" fmla="*/ 427689 w 543116"/>
                      <a:gd name="connsiteY17" fmla="*/ 343550 h 398045"/>
                      <a:gd name="connsiteX18" fmla="*/ 377281 w 543116"/>
                      <a:gd name="connsiteY18" fmla="*/ 320228 h 398045"/>
                      <a:gd name="connsiteX19" fmla="*/ 351626 w 543116"/>
                      <a:gd name="connsiteY19" fmla="*/ 250392 h 398045"/>
                      <a:gd name="connsiteX20" fmla="*/ 298036 w 543116"/>
                      <a:gd name="connsiteY20" fmla="*/ 225598 h 398045"/>
                      <a:gd name="connsiteX21" fmla="*/ 324136 w 543116"/>
                      <a:gd name="connsiteY21" fmla="*/ 247365 h 398045"/>
                      <a:gd name="connsiteX22" fmla="*/ 326954 w 543116"/>
                      <a:gd name="connsiteY22" fmla="*/ 252739 h 398045"/>
                      <a:gd name="connsiteX23" fmla="*/ 330180 w 543116"/>
                      <a:gd name="connsiteY23" fmla="*/ 253746 h 398045"/>
                      <a:gd name="connsiteX24" fmla="*/ 342917 w 543116"/>
                      <a:gd name="connsiteY24" fmla="*/ 278036 h 398045"/>
                      <a:gd name="connsiteX25" fmla="*/ 350242 w 543116"/>
                      <a:gd name="connsiteY25" fmla="*/ 358978 h 398045"/>
                      <a:gd name="connsiteX26" fmla="*/ 317783 w 543116"/>
                      <a:gd name="connsiteY26" fmla="*/ 397897 h 398045"/>
                      <a:gd name="connsiteX27" fmla="*/ 278864 w 543116"/>
                      <a:gd name="connsiteY27" fmla="*/ 365438 h 398045"/>
                      <a:gd name="connsiteX28" fmla="*/ 272746 w 543116"/>
                      <a:gd name="connsiteY28" fmla="*/ 297830 h 398045"/>
                      <a:gd name="connsiteX29" fmla="*/ 207078 w 543116"/>
                      <a:gd name="connsiteY29" fmla="*/ 243062 h 398045"/>
                      <a:gd name="connsiteX30" fmla="*/ 130006 w 543116"/>
                      <a:gd name="connsiteY30" fmla="*/ 250037 h 398045"/>
                      <a:gd name="connsiteX31" fmla="*/ 13568 w 543116"/>
                      <a:gd name="connsiteY31" fmla="*/ 187167 h 398045"/>
                      <a:gd name="connsiteX32" fmla="*/ 0 w 543116"/>
                      <a:gd name="connsiteY32" fmla="*/ 141611 h 398045"/>
                      <a:gd name="connsiteX33" fmla="*/ 5169 w 543116"/>
                      <a:gd name="connsiteY33" fmla="*/ 94359 h 398045"/>
                      <a:gd name="connsiteX34" fmla="*/ 108427 w 543116"/>
                      <a:gd name="connsiteY34" fmla="*/ 11605 h 398045"/>
                      <a:gd name="connsiteX35" fmla="*/ 231189 w 543116"/>
                      <a:gd name="connsiteY35" fmla="*/ 494 h 398045"/>
                      <a:gd name="connsiteX36" fmla="*/ 278442 w 543116"/>
                      <a:gd name="connsiteY36" fmla="*/ 5663 h 398045"/>
                      <a:gd name="connsiteX37" fmla="*/ 306049 w 543116"/>
                      <a:gd name="connsiteY37" fmla="*/ 20851 h 398045"/>
                      <a:gd name="connsiteX38" fmla="*/ 365302 w 543116"/>
                      <a:gd name="connsiteY38" fmla="*/ 20851 h 398045"/>
                      <a:gd name="connsiteX39" fmla="*/ 372292 w 543116"/>
                      <a:gd name="connsiteY39" fmla="*/ 23747 h 398045"/>
                      <a:gd name="connsiteX40" fmla="*/ 376186 w 543116"/>
                      <a:gd name="connsiteY40" fmla="*/ 22134 h 398045"/>
                      <a:gd name="connsiteX41" fmla="*/ 407783 w 543116"/>
                      <a:gd name="connsiteY41" fmla="*/ 35222 h 39804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</a:cxnLst>
                    <a:rect l="l" t="t" r="r" b="b"/>
                    <a:pathLst>
                      <a:path w="543116" h="398045">
                        <a:moveTo>
                          <a:pt x="0" y="141610"/>
                        </a:moveTo>
                        <a:lnTo>
                          <a:pt x="0" y="141611"/>
                        </a:lnTo>
                        <a:lnTo>
                          <a:pt x="0" y="141611"/>
                        </a:lnTo>
                        <a:close/>
                        <a:moveTo>
                          <a:pt x="479443" y="106882"/>
                        </a:moveTo>
                        <a:cubicBezTo>
                          <a:pt x="483806" y="111245"/>
                          <a:pt x="487078" y="116285"/>
                          <a:pt x="489259" y="121664"/>
                        </a:cubicBezTo>
                        <a:lnTo>
                          <a:pt x="489524" y="123025"/>
                        </a:lnTo>
                        <a:lnTo>
                          <a:pt x="534955" y="187495"/>
                        </a:lnTo>
                        <a:cubicBezTo>
                          <a:pt x="549170" y="207668"/>
                          <a:pt x="544341" y="235547"/>
                          <a:pt x="524168" y="249762"/>
                        </a:cubicBezTo>
                        <a:cubicBezTo>
                          <a:pt x="503995" y="263977"/>
                          <a:pt x="476117" y="259147"/>
                          <a:pt x="461902" y="238975"/>
                        </a:cubicBezTo>
                        <a:lnTo>
                          <a:pt x="413142" y="169780"/>
                        </a:lnTo>
                        <a:lnTo>
                          <a:pt x="354162" y="159562"/>
                        </a:lnTo>
                        <a:lnTo>
                          <a:pt x="351769" y="163911"/>
                        </a:lnTo>
                        <a:lnTo>
                          <a:pt x="391714" y="182392"/>
                        </a:lnTo>
                        <a:lnTo>
                          <a:pt x="396222" y="187282"/>
                        </a:lnTo>
                        <a:lnTo>
                          <a:pt x="399922" y="187433"/>
                        </a:lnTo>
                        <a:cubicBezTo>
                          <a:pt x="409044" y="191653"/>
                          <a:pt x="416556" y="199353"/>
                          <a:pt x="420296" y="209533"/>
                        </a:cubicBezTo>
                        <a:lnTo>
                          <a:pt x="451011" y="293142"/>
                        </a:lnTo>
                        <a:cubicBezTo>
                          <a:pt x="458490" y="313501"/>
                          <a:pt x="448049" y="336071"/>
                          <a:pt x="427689" y="343550"/>
                        </a:cubicBezTo>
                        <a:cubicBezTo>
                          <a:pt x="407329" y="351029"/>
                          <a:pt x="384761" y="340587"/>
                          <a:pt x="377281" y="320228"/>
                        </a:cubicBezTo>
                        <a:lnTo>
                          <a:pt x="351626" y="250392"/>
                        </a:lnTo>
                        <a:lnTo>
                          <a:pt x="298036" y="225598"/>
                        </a:lnTo>
                        <a:lnTo>
                          <a:pt x="324136" y="247365"/>
                        </a:lnTo>
                        <a:lnTo>
                          <a:pt x="326954" y="252739"/>
                        </a:lnTo>
                        <a:lnTo>
                          <a:pt x="330180" y="253746"/>
                        </a:lnTo>
                        <a:cubicBezTo>
                          <a:pt x="337223" y="259620"/>
                          <a:pt x="342025" y="268180"/>
                          <a:pt x="342917" y="278036"/>
                        </a:cubicBezTo>
                        <a:lnTo>
                          <a:pt x="350242" y="358978"/>
                        </a:lnTo>
                        <a:cubicBezTo>
                          <a:pt x="352026" y="378688"/>
                          <a:pt x="337494" y="396114"/>
                          <a:pt x="317783" y="397897"/>
                        </a:cubicBezTo>
                        <a:cubicBezTo>
                          <a:pt x="298073" y="399681"/>
                          <a:pt x="280648" y="385148"/>
                          <a:pt x="278864" y="365438"/>
                        </a:cubicBezTo>
                        <a:lnTo>
                          <a:pt x="272746" y="297830"/>
                        </a:lnTo>
                        <a:lnTo>
                          <a:pt x="207078" y="243062"/>
                        </a:lnTo>
                        <a:lnTo>
                          <a:pt x="130006" y="250037"/>
                        </a:lnTo>
                        <a:cubicBezTo>
                          <a:pt x="80625" y="254506"/>
                          <a:pt x="35539" y="228318"/>
                          <a:pt x="13568" y="187167"/>
                        </a:cubicBezTo>
                        <a:lnTo>
                          <a:pt x="0" y="141611"/>
                        </a:lnTo>
                        <a:lnTo>
                          <a:pt x="5169" y="94359"/>
                        </a:lnTo>
                        <a:cubicBezTo>
                          <a:pt x="19394" y="49932"/>
                          <a:pt x="59045" y="16074"/>
                          <a:pt x="108427" y="11605"/>
                        </a:cubicBezTo>
                        <a:lnTo>
                          <a:pt x="231189" y="494"/>
                        </a:lnTo>
                        <a:cubicBezTo>
                          <a:pt x="247649" y="-996"/>
                          <a:pt x="263633" y="921"/>
                          <a:pt x="278442" y="5663"/>
                        </a:cubicBezTo>
                        <a:lnTo>
                          <a:pt x="306049" y="20851"/>
                        </a:lnTo>
                        <a:lnTo>
                          <a:pt x="365302" y="20851"/>
                        </a:lnTo>
                        <a:lnTo>
                          <a:pt x="372292" y="23747"/>
                        </a:lnTo>
                        <a:lnTo>
                          <a:pt x="376186" y="22134"/>
                        </a:lnTo>
                        <a:cubicBezTo>
                          <a:pt x="387622" y="22134"/>
                          <a:pt x="399057" y="26497"/>
                          <a:pt x="407783" y="35222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845" name="台形 1844"/>
                  <p:cNvSpPr/>
                  <p:nvPr/>
                </p:nvSpPr>
                <p:spPr>
                  <a:xfrm rot="2700000">
                    <a:off x="1361983" y="4131881"/>
                    <a:ext cx="314361" cy="179964"/>
                  </a:xfrm>
                  <a:prstGeom prst="trapezoid">
                    <a:avLst>
                      <a:gd name="adj" fmla="val 11241"/>
                    </a:avLst>
                  </a:prstGeom>
                  <a:solidFill>
                    <a:srgbClr val="7030A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846" name="フリーフォーム 1845"/>
                  <p:cNvSpPr/>
                  <p:nvPr/>
                </p:nvSpPr>
                <p:spPr>
                  <a:xfrm rot="13500000">
                    <a:off x="867718" y="4356760"/>
                    <a:ext cx="975850" cy="972390"/>
                  </a:xfrm>
                  <a:custGeom>
                    <a:avLst/>
                    <a:gdLst>
                      <a:gd name="connsiteX0" fmla="*/ 1199901 w 1199901"/>
                      <a:gd name="connsiteY0" fmla="*/ 972391 h 972391"/>
                      <a:gd name="connsiteX1" fmla="*/ 876051 w 1199901"/>
                      <a:gd name="connsiteY1" fmla="*/ 972391 h 972391"/>
                      <a:gd name="connsiteX2" fmla="*/ 876051 w 1199901"/>
                      <a:gd name="connsiteY2" fmla="*/ 330200 h 972391"/>
                      <a:gd name="connsiteX3" fmla="*/ 165100 w 1199901"/>
                      <a:gd name="connsiteY3" fmla="*/ 330200 h 972391"/>
                      <a:gd name="connsiteX4" fmla="*/ 0 w 1199901"/>
                      <a:gd name="connsiteY4" fmla="*/ 165100 h 972391"/>
                      <a:gd name="connsiteX5" fmla="*/ 165100 w 1199901"/>
                      <a:gd name="connsiteY5" fmla="*/ 0 h 972391"/>
                      <a:gd name="connsiteX6" fmla="*/ 1030848 w 1199901"/>
                      <a:gd name="connsiteY6" fmla="*/ 0 h 972391"/>
                      <a:gd name="connsiteX7" fmla="*/ 1095112 w 1199901"/>
                      <a:gd name="connsiteY7" fmla="*/ 12974 h 972391"/>
                      <a:gd name="connsiteX8" fmla="*/ 1100435 w 1199901"/>
                      <a:gd name="connsiteY8" fmla="*/ 16563 h 972391"/>
                      <a:gd name="connsiteX9" fmla="*/ 1101005 w 1199901"/>
                      <a:gd name="connsiteY9" fmla="*/ 16678 h 972391"/>
                      <a:gd name="connsiteX10" fmla="*/ 1199901 w 1199901"/>
                      <a:gd name="connsiteY10" fmla="*/ 165878 h 972391"/>
                      <a:gd name="connsiteX0" fmla="*/ 0 w 1199901"/>
                      <a:gd name="connsiteY0" fmla="*/ 165100 h 972391"/>
                      <a:gd name="connsiteX1" fmla="*/ 165100 w 1199901"/>
                      <a:gd name="connsiteY1" fmla="*/ 0 h 972391"/>
                      <a:gd name="connsiteX2" fmla="*/ 1030848 w 1199901"/>
                      <a:gd name="connsiteY2" fmla="*/ 0 h 972391"/>
                      <a:gd name="connsiteX3" fmla="*/ 1095112 w 1199901"/>
                      <a:gd name="connsiteY3" fmla="*/ 12974 h 972391"/>
                      <a:gd name="connsiteX4" fmla="*/ 1100435 w 1199901"/>
                      <a:gd name="connsiteY4" fmla="*/ 16563 h 972391"/>
                      <a:gd name="connsiteX5" fmla="*/ 1101005 w 1199901"/>
                      <a:gd name="connsiteY5" fmla="*/ 16678 h 972391"/>
                      <a:gd name="connsiteX6" fmla="*/ 1199901 w 1199901"/>
                      <a:gd name="connsiteY6" fmla="*/ 165878 h 972391"/>
                      <a:gd name="connsiteX7" fmla="*/ 1199901 w 1199901"/>
                      <a:gd name="connsiteY7" fmla="*/ 972391 h 972391"/>
                      <a:gd name="connsiteX8" fmla="*/ 876051 w 1199901"/>
                      <a:gd name="connsiteY8" fmla="*/ 972391 h 972391"/>
                      <a:gd name="connsiteX9" fmla="*/ 876051 w 1199901"/>
                      <a:gd name="connsiteY9" fmla="*/ 330200 h 972391"/>
                      <a:gd name="connsiteX10" fmla="*/ 165100 w 1199901"/>
                      <a:gd name="connsiteY10" fmla="*/ 330200 h 972391"/>
                      <a:gd name="connsiteX11" fmla="*/ 91440 w 1199901"/>
                      <a:gd name="connsiteY11" fmla="*/ 256540 h 972391"/>
                      <a:gd name="connsiteX0" fmla="*/ 115501 w 1150302"/>
                      <a:gd name="connsiteY0" fmla="*/ 0 h 972391"/>
                      <a:gd name="connsiteX1" fmla="*/ 981249 w 1150302"/>
                      <a:gd name="connsiteY1" fmla="*/ 0 h 972391"/>
                      <a:gd name="connsiteX2" fmla="*/ 1045513 w 1150302"/>
                      <a:gd name="connsiteY2" fmla="*/ 12974 h 972391"/>
                      <a:gd name="connsiteX3" fmla="*/ 1050836 w 1150302"/>
                      <a:gd name="connsiteY3" fmla="*/ 16563 h 972391"/>
                      <a:gd name="connsiteX4" fmla="*/ 1051406 w 1150302"/>
                      <a:gd name="connsiteY4" fmla="*/ 16678 h 972391"/>
                      <a:gd name="connsiteX5" fmla="*/ 1150302 w 1150302"/>
                      <a:gd name="connsiteY5" fmla="*/ 165878 h 972391"/>
                      <a:gd name="connsiteX6" fmla="*/ 1150302 w 1150302"/>
                      <a:gd name="connsiteY6" fmla="*/ 972391 h 972391"/>
                      <a:gd name="connsiteX7" fmla="*/ 826452 w 1150302"/>
                      <a:gd name="connsiteY7" fmla="*/ 972391 h 972391"/>
                      <a:gd name="connsiteX8" fmla="*/ 826452 w 1150302"/>
                      <a:gd name="connsiteY8" fmla="*/ 330200 h 972391"/>
                      <a:gd name="connsiteX9" fmla="*/ 115501 w 1150302"/>
                      <a:gd name="connsiteY9" fmla="*/ 330200 h 972391"/>
                      <a:gd name="connsiteX10" fmla="*/ 41841 w 1150302"/>
                      <a:gd name="connsiteY10" fmla="*/ 256540 h 972391"/>
                      <a:gd name="connsiteX0" fmla="*/ 0 w 1034801"/>
                      <a:gd name="connsiteY0" fmla="*/ 0 h 972391"/>
                      <a:gd name="connsiteX1" fmla="*/ 865748 w 1034801"/>
                      <a:gd name="connsiteY1" fmla="*/ 0 h 972391"/>
                      <a:gd name="connsiteX2" fmla="*/ 930012 w 1034801"/>
                      <a:gd name="connsiteY2" fmla="*/ 12974 h 972391"/>
                      <a:gd name="connsiteX3" fmla="*/ 935335 w 1034801"/>
                      <a:gd name="connsiteY3" fmla="*/ 16563 h 972391"/>
                      <a:gd name="connsiteX4" fmla="*/ 935905 w 1034801"/>
                      <a:gd name="connsiteY4" fmla="*/ 16678 h 972391"/>
                      <a:gd name="connsiteX5" fmla="*/ 1034801 w 1034801"/>
                      <a:gd name="connsiteY5" fmla="*/ 165878 h 972391"/>
                      <a:gd name="connsiteX6" fmla="*/ 1034801 w 1034801"/>
                      <a:gd name="connsiteY6" fmla="*/ 972391 h 972391"/>
                      <a:gd name="connsiteX7" fmla="*/ 710951 w 1034801"/>
                      <a:gd name="connsiteY7" fmla="*/ 972391 h 972391"/>
                      <a:gd name="connsiteX8" fmla="*/ 710951 w 1034801"/>
                      <a:gd name="connsiteY8" fmla="*/ 330200 h 972391"/>
                      <a:gd name="connsiteX9" fmla="*/ 0 w 1034801"/>
                      <a:gd name="connsiteY9" fmla="*/ 330200 h 972391"/>
                      <a:gd name="connsiteX0" fmla="*/ 0 w 1034801"/>
                      <a:gd name="connsiteY0" fmla="*/ 0 h 972391"/>
                      <a:gd name="connsiteX1" fmla="*/ 865748 w 1034801"/>
                      <a:gd name="connsiteY1" fmla="*/ 0 h 972391"/>
                      <a:gd name="connsiteX2" fmla="*/ 930012 w 1034801"/>
                      <a:gd name="connsiteY2" fmla="*/ 12974 h 972391"/>
                      <a:gd name="connsiteX3" fmla="*/ 935335 w 1034801"/>
                      <a:gd name="connsiteY3" fmla="*/ 16563 h 972391"/>
                      <a:gd name="connsiteX4" fmla="*/ 935905 w 1034801"/>
                      <a:gd name="connsiteY4" fmla="*/ 16678 h 972391"/>
                      <a:gd name="connsiteX5" fmla="*/ 1034801 w 1034801"/>
                      <a:gd name="connsiteY5" fmla="*/ 165878 h 972391"/>
                      <a:gd name="connsiteX6" fmla="*/ 1034801 w 1034801"/>
                      <a:gd name="connsiteY6" fmla="*/ 972391 h 972391"/>
                      <a:gd name="connsiteX7" fmla="*/ 710951 w 1034801"/>
                      <a:gd name="connsiteY7" fmla="*/ 972391 h 972391"/>
                      <a:gd name="connsiteX8" fmla="*/ 710951 w 1034801"/>
                      <a:gd name="connsiteY8" fmla="*/ 330200 h 972391"/>
                      <a:gd name="connsiteX9" fmla="*/ 101028 w 1034801"/>
                      <a:gd name="connsiteY9" fmla="*/ 332445 h 972391"/>
                      <a:gd name="connsiteX0" fmla="*/ 0 w 1142564"/>
                      <a:gd name="connsiteY0" fmla="*/ 0 h 972391"/>
                      <a:gd name="connsiteX1" fmla="*/ 973511 w 1142564"/>
                      <a:gd name="connsiteY1" fmla="*/ 0 h 972391"/>
                      <a:gd name="connsiteX2" fmla="*/ 1037775 w 1142564"/>
                      <a:gd name="connsiteY2" fmla="*/ 12974 h 972391"/>
                      <a:gd name="connsiteX3" fmla="*/ 1043098 w 1142564"/>
                      <a:gd name="connsiteY3" fmla="*/ 16563 h 972391"/>
                      <a:gd name="connsiteX4" fmla="*/ 1043668 w 1142564"/>
                      <a:gd name="connsiteY4" fmla="*/ 16678 h 972391"/>
                      <a:gd name="connsiteX5" fmla="*/ 1142564 w 1142564"/>
                      <a:gd name="connsiteY5" fmla="*/ 165878 h 972391"/>
                      <a:gd name="connsiteX6" fmla="*/ 1142564 w 1142564"/>
                      <a:gd name="connsiteY6" fmla="*/ 972391 h 972391"/>
                      <a:gd name="connsiteX7" fmla="*/ 818714 w 1142564"/>
                      <a:gd name="connsiteY7" fmla="*/ 972391 h 972391"/>
                      <a:gd name="connsiteX8" fmla="*/ 818714 w 1142564"/>
                      <a:gd name="connsiteY8" fmla="*/ 330200 h 972391"/>
                      <a:gd name="connsiteX9" fmla="*/ 208791 w 1142564"/>
                      <a:gd name="connsiteY9" fmla="*/ 332445 h 972391"/>
                      <a:gd name="connsiteX0" fmla="*/ 0 w 975850"/>
                      <a:gd name="connsiteY0" fmla="*/ 0 h 972391"/>
                      <a:gd name="connsiteX1" fmla="*/ 806797 w 975850"/>
                      <a:gd name="connsiteY1" fmla="*/ 0 h 972391"/>
                      <a:gd name="connsiteX2" fmla="*/ 871061 w 975850"/>
                      <a:gd name="connsiteY2" fmla="*/ 12974 h 972391"/>
                      <a:gd name="connsiteX3" fmla="*/ 876384 w 975850"/>
                      <a:gd name="connsiteY3" fmla="*/ 16563 h 972391"/>
                      <a:gd name="connsiteX4" fmla="*/ 876954 w 975850"/>
                      <a:gd name="connsiteY4" fmla="*/ 16678 h 972391"/>
                      <a:gd name="connsiteX5" fmla="*/ 975850 w 975850"/>
                      <a:gd name="connsiteY5" fmla="*/ 165878 h 972391"/>
                      <a:gd name="connsiteX6" fmla="*/ 975850 w 975850"/>
                      <a:gd name="connsiteY6" fmla="*/ 972391 h 972391"/>
                      <a:gd name="connsiteX7" fmla="*/ 652000 w 975850"/>
                      <a:gd name="connsiteY7" fmla="*/ 972391 h 972391"/>
                      <a:gd name="connsiteX8" fmla="*/ 652000 w 975850"/>
                      <a:gd name="connsiteY8" fmla="*/ 330200 h 972391"/>
                      <a:gd name="connsiteX9" fmla="*/ 42077 w 975850"/>
                      <a:gd name="connsiteY9" fmla="*/ 332445 h 97239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975850" h="972391">
                        <a:moveTo>
                          <a:pt x="0" y="0"/>
                        </a:moveTo>
                        <a:lnTo>
                          <a:pt x="806797" y="0"/>
                        </a:lnTo>
                        <a:cubicBezTo>
                          <a:pt x="829593" y="0"/>
                          <a:pt x="851309" y="4620"/>
                          <a:pt x="871061" y="12974"/>
                        </a:cubicBezTo>
                        <a:lnTo>
                          <a:pt x="876384" y="16563"/>
                        </a:lnTo>
                        <a:lnTo>
                          <a:pt x="876954" y="16678"/>
                        </a:lnTo>
                        <a:cubicBezTo>
                          <a:pt x="935071" y="41259"/>
                          <a:pt x="975850" y="98806"/>
                          <a:pt x="975850" y="165878"/>
                        </a:cubicBezTo>
                        <a:lnTo>
                          <a:pt x="975850" y="972391"/>
                        </a:lnTo>
                        <a:lnTo>
                          <a:pt x="652000" y="972391"/>
                        </a:lnTo>
                        <a:lnTo>
                          <a:pt x="652000" y="330200"/>
                        </a:lnTo>
                        <a:lnTo>
                          <a:pt x="42077" y="332445"/>
                        </a:lnTo>
                      </a:path>
                    </a:pathLst>
                  </a:custGeom>
                  <a:solidFill>
                    <a:srgbClr val="7030A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</p:grpSp>
        <p:grpSp>
          <p:nvGrpSpPr>
            <p:cNvPr id="1804" name="グループ化 1803"/>
            <p:cNvGrpSpPr/>
            <p:nvPr/>
          </p:nvGrpSpPr>
          <p:grpSpPr>
            <a:xfrm>
              <a:off x="10098950" y="5239641"/>
              <a:ext cx="926080" cy="400066"/>
              <a:chOff x="8463028" y="1729505"/>
              <a:chExt cx="657885" cy="284206"/>
            </a:xfrm>
          </p:grpSpPr>
          <p:sp>
            <p:nvSpPr>
              <p:cNvPr id="1818" name="角丸四角形 1817"/>
              <p:cNvSpPr/>
              <p:nvPr/>
            </p:nvSpPr>
            <p:spPr>
              <a:xfrm>
                <a:off x="8506878" y="1971825"/>
                <a:ext cx="417620" cy="41097"/>
              </a:xfrm>
              <a:prstGeom prst="roundRect">
                <a:avLst/>
              </a:prstGeom>
              <a:solidFill>
                <a:sysClr val="windowText" lastClr="000000">
                  <a:lumMod val="85000"/>
                  <a:lumOff val="1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819" name="角丸四角形 1818"/>
              <p:cNvSpPr/>
              <p:nvPr/>
            </p:nvSpPr>
            <p:spPr>
              <a:xfrm>
                <a:off x="8526715" y="1988277"/>
                <a:ext cx="361241" cy="24645"/>
              </a:xfrm>
              <a:prstGeom prst="roundRect">
                <a:avLst/>
              </a:prstGeom>
              <a:pattFill prst="dkVert">
                <a:fgClr>
                  <a:sysClr val="window" lastClr="FFFFFF">
                    <a:lumMod val="65000"/>
                  </a:sysClr>
                </a:fgClr>
                <a:bgClr>
                  <a:sysClr val="windowText" lastClr="000000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820" name="円/楕円 1819"/>
              <p:cNvSpPr/>
              <p:nvPr/>
            </p:nvSpPr>
            <p:spPr>
              <a:xfrm>
                <a:off x="8900060" y="1986616"/>
                <a:ext cx="13156" cy="14808"/>
              </a:xfrm>
              <a:prstGeom prst="ellipse">
                <a:avLst/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821" name="台形 1820"/>
              <p:cNvSpPr/>
              <p:nvPr/>
            </p:nvSpPr>
            <p:spPr>
              <a:xfrm rot="10800000">
                <a:off x="8463028" y="1752069"/>
                <a:ext cx="505321" cy="219755"/>
              </a:xfrm>
              <a:prstGeom prst="trapezoid">
                <a:avLst/>
              </a:prstGeom>
              <a:solidFill>
                <a:sysClr val="windowText" lastClr="000000">
                  <a:lumMod val="85000"/>
                  <a:lumOff val="1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822" name="台形 1821"/>
              <p:cNvSpPr/>
              <p:nvPr/>
            </p:nvSpPr>
            <p:spPr>
              <a:xfrm rot="10800000" flipV="1">
                <a:off x="8463028" y="1729505"/>
                <a:ext cx="505321" cy="22563"/>
              </a:xfrm>
              <a:prstGeom prst="trapezoid">
                <a:avLst/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823" name="片側の 2 つの角を丸めた四角形 1822"/>
              <p:cNvSpPr/>
              <p:nvPr/>
            </p:nvSpPr>
            <p:spPr>
              <a:xfrm>
                <a:off x="9024452" y="1963723"/>
                <a:ext cx="96461" cy="49988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ysClr val="windowText" lastClr="000000">
                  <a:lumMod val="85000"/>
                  <a:lumOff val="1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805" name="グループ化 1804"/>
            <p:cNvGrpSpPr/>
            <p:nvPr/>
          </p:nvGrpSpPr>
          <p:grpSpPr>
            <a:xfrm>
              <a:off x="9358184" y="5274075"/>
              <a:ext cx="2222174" cy="952384"/>
              <a:chOff x="6825615" y="1806594"/>
              <a:chExt cx="3198792" cy="1370946"/>
            </a:xfrm>
          </p:grpSpPr>
          <p:sp>
            <p:nvSpPr>
              <p:cNvPr id="1806" name="正方形/長方形 4"/>
              <p:cNvSpPr/>
              <p:nvPr/>
            </p:nvSpPr>
            <p:spPr>
              <a:xfrm>
                <a:off x="6927532" y="2392680"/>
                <a:ext cx="2952750" cy="784860"/>
              </a:xfrm>
              <a:custGeom>
                <a:avLst/>
                <a:gdLst>
                  <a:gd name="connsiteX0" fmla="*/ 0 w 2952750"/>
                  <a:gd name="connsiteY0" fmla="*/ 0 h 1110614"/>
                  <a:gd name="connsiteX1" fmla="*/ 2952750 w 2952750"/>
                  <a:gd name="connsiteY1" fmla="*/ 0 h 1110614"/>
                  <a:gd name="connsiteX2" fmla="*/ 2952750 w 2952750"/>
                  <a:gd name="connsiteY2" fmla="*/ 1110614 h 1110614"/>
                  <a:gd name="connsiteX3" fmla="*/ 0 w 2952750"/>
                  <a:gd name="connsiteY3" fmla="*/ 1110614 h 1110614"/>
                  <a:gd name="connsiteX4" fmla="*/ 0 w 2952750"/>
                  <a:gd name="connsiteY4" fmla="*/ 0 h 1110614"/>
                  <a:gd name="connsiteX0" fmla="*/ 0 w 2952750"/>
                  <a:gd name="connsiteY0" fmla="*/ 0 h 1110614"/>
                  <a:gd name="connsiteX1" fmla="*/ 2952750 w 2952750"/>
                  <a:gd name="connsiteY1" fmla="*/ 0 h 1110614"/>
                  <a:gd name="connsiteX2" fmla="*/ 2952750 w 2952750"/>
                  <a:gd name="connsiteY2" fmla="*/ 1110614 h 1110614"/>
                  <a:gd name="connsiteX3" fmla="*/ 1340169 w 2952750"/>
                  <a:gd name="connsiteY3" fmla="*/ 1104900 h 1110614"/>
                  <a:gd name="connsiteX4" fmla="*/ 0 w 2952750"/>
                  <a:gd name="connsiteY4" fmla="*/ 1110614 h 1110614"/>
                  <a:gd name="connsiteX5" fmla="*/ 0 w 2952750"/>
                  <a:gd name="connsiteY5" fmla="*/ 0 h 1110614"/>
                  <a:gd name="connsiteX0" fmla="*/ 1340169 w 2952750"/>
                  <a:gd name="connsiteY0" fmla="*/ 1104900 h 1196340"/>
                  <a:gd name="connsiteX1" fmla="*/ 0 w 2952750"/>
                  <a:gd name="connsiteY1" fmla="*/ 1110614 h 1196340"/>
                  <a:gd name="connsiteX2" fmla="*/ 0 w 2952750"/>
                  <a:gd name="connsiteY2" fmla="*/ 0 h 1196340"/>
                  <a:gd name="connsiteX3" fmla="*/ 2952750 w 2952750"/>
                  <a:gd name="connsiteY3" fmla="*/ 0 h 1196340"/>
                  <a:gd name="connsiteX4" fmla="*/ 2952750 w 2952750"/>
                  <a:gd name="connsiteY4" fmla="*/ 1110614 h 1196340"/>
                  <a:gd name="connsiteX5" fmla="*/ 1431609 w 2952750"/>
                  <a:gd name="connsiteY5" fmla="*/ 1196340 h 1196340"/>
                  <a:gd name="connsiteX0" fmla="*/ 1340169 w 2952750"/>
                  <a:gd name="connsiteY0" fmla="*/ 1104900 h 1110614"/>
                  <a:gd name="connsiteX1" fmla="*/ 0 w 2952750"/>
                  <a:gd name="connsiteY1" fmla="*/ 1110614 h 1110614"/>
                  <a:gd name="connsiteX2" fmla="*/ 0 w 2952750"/>
                  <a:gd name="connsiteY2" fmla="*/ 0 h 1110614"/>
                  <a:gd name="connsiteX3" fmla="*/ 2952750 w 2952750"/>
                  <a:gd name="connsiteY3" fmla="*/ 0 h 1110614"/>
                  <a:gd name="connsiteX4" fmla="*/ 2952750 w 2952750"/>
                  <a:gd name="connsiteY4" fmla="*/ 1110614 h 1110614"/>
                  <a:gd name="connsiteX0" fmla="*/ 0 w 2952750"/>
                  <a:gd name="connsiteY0" fmla="*/ 1110614 h 1110614"/>
                  <a:gd name="connsiteX1" fmla="*/ 0 w 2952750"/>
                  <a:gd name="connsiteY1" fmla="*/ 0 h 1110614"/>
                  <a:gd name="connsiteX2" fmla="*/ 2952750 w 2952750"/>
                  <a:gd name="connsiteY2" fmla="*/ 0 h 1110614"/>
                  <a:gd name="connsiteX3" fmla="*/ 2952750 w 2952750"/>
                  <a:gd name="connsiteY3" fmla="*/ 1110614 h 11106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952750" h="1110614">
                    <a:moveTo>
                      <a:pt x="0" y="1110614"/>
                    </a:moveTo>
                    <a:lnTo>
                      <a:pt x="0" y="0"/>
                    </a:lnTo>
                    <a:lnTo>
                      <a:pt x="2952750" y="0"/>
                    </a:lnTo>
                    <a:lnTo>
                      <a:pt x="2952750" y="1110614"/>
                    </a:lnTo>
                  </a:path>
                </a:pathLst>
              </a:custGeom>
              <a:solidFill>
                <a:sysClr val="window" lastClr="FFFFFF">
                  <a:lumMod val="7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807" name="正方形/長方形 1806"/>
              <p:cNvSpPr/>
              <p:nvPr/>
            </p:nvSpPr>
            <p:spPr>
              <a:xfrm>
                <a:off x="6927532" y="2392680"/>
                <a:ext cx="2952750" cy="85725"/>
              </a:xfrm>
              <a:prstGeom prst="rect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808" name="正方形/長方形 1807"/>
              <p:cNvSpPr/>
              <p:nvPr/>
            </p:nvSpPr>
            <p:spPr>
              <a:xfrm>
                <a:off x="6825615" y="2339340"/>
                <a:ext cx="3156585" cy="72390"/>
              </a:xfrm>
              <a:prstGeom prst="rect">
                <a:avLst/>
              </a:prstGeom>
              <a:solidFill>
                <a:sysClr val="window" lastClr="FFFFFF">
                  <a:lumMod val="5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809" name="片側の 2 つの角を丸めた四角形 1808"/>
              <p:cNvSpPr/>
              <p:nvPr/>
            </p:nvSpPr>
            <p:spPr>
              <a:xfrm>
                <a:off x="6927532" y="1806594"/>
                <a:ext cx="200314" cy="528571"/>
              </a:xfrm>
              <a:prstGeom prst="round2SameRect">
                <a:avLst/>
              </a:prstGeom>
              <a:solidFill>
                <a:sysClr val="windowText" lastClr="000000">
                  <a:lumMod val="85000"/>
                  <a:lumOff val="1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810" name="角丸四角形 1809"/>
              <p:cNvSpPr/>
              <p:nvPr/>
            </p:nvSpPr>
            <p:spPr>
              <a:xfrm rot="5400000">
                <a:off x="6924619" y="1929213"/>
                <a:ext cx="205907" cy="111428"/>
              </a:xfrm>
              <a:prstGeom prst="roundRect">
                <a:avLst/>
              </a:prstGeom>
              <a:pattFill prst="dkVert">
                <a:fgClr>
                  <a:sysClr val="window" lastClr="FFFFFF">
                    <a:lumMod val="65000"/>
                  </a:sysClr>
                </a:fgClr>
                <a:bgClr>
                  <a:sysClr val="windowText" lastClr="000000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811" name="角丸四角形 1810"/>
              <p:cNvSpPr/>
              <p:nvPr/>
            </p:nvSpPr>
            <p:spPr>
              <a:xfrm rot="5400000">
                <a:off x="6968028" y="2136632"/>
                <a:ext cx="119090" cy="111428"/>
              </a:xfrm>
              <a:prstGeom prst="roundRect">
                <a:avLst/>
              </a:prstGeom>
              <a:pattFill prst="dkVert">
                <a:fgClr>
                  <a:sysClr val="window" lastClr="FFFFFF">
                    <a:lumMod val="65000"/>
                  </a:sysClr>
                </a:fgClr>
                <a:bgClr>
                  <a:sysClr val="windowText" lastClr="000000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812" name="片側の 2 つの角を丸めた四角形 1811"/>
              <p:cNvSpPr/>
              <p:nvPr/>
            </p:nvSpPr>
            <p:spPr>
              <a:xfrm>
                <a:off x="7160895" y="1806594"/>
                <a:ext cx="200314" cy="528571"/>
              </a:xfrm>
              <a:prstGeom prst="round2SameRect">
                <a:avLst/>
              </a:prstGeom>
              <a:solidFill>
                <a:sysClr val="windowText" lastClr="000000">
                  <a:lumMod val="85000"/>
                  <a:lumOff val="1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813" name="角丸四角形 1812"/>
              <p:cNvSpPr/>
              <p:nvPr/>
            </p:nvSpPr>
            <p:spPr>
              <a:xfrm rot="5400000">
                <a:off x="7157982" y="1929213"/>
                <a:ext cx="205907" cy="111428"/>
              </a:xfrm>
              <a:prstGeom prst="roundRect">
                <a:avLst/>
              </a:prstGeom>
              <a:pattFill prst="dkVert">
                <a:fgClr>
                  <a:sysClr val="window" lastClr="FFFFFF">
                    <a:lumMod val="65000"/>
                  </a:sysClr>
                </a:fgClr>
                <a:bgClr>
                  <a:sysClr val="windowText" lastClr="000000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814" name="角丸四角形 1813"/>
              <p:cNvSpPr/>
              <p:nvPr/>
            </p:nvSpPr>
            <p:spPr>
              <a:xfrm rot="5400000">
                <a:off x="7201391" y="2136632"/>
                <a:ext cx="119090" cy="111428"/>
              </a:xfrm>
              <a:prstGeom prst="roundRect">
                <a:avLst/>
              </a:prstGeom>
              <a:pattFill prst="dkVert">
                <a:fgClr>
                  <a:sysClr val="window" lastClr="FFFFFF">
                    <a:lumMod val="65000"/>
                  </a:sysClr>
                </a:fgClr>
                <a:bgClr>
                  <a:sysClr val="windowText" lastClr="000000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815" name="グループ化 1814"/>
              <p:cNvGrpSpPr/>
              <p:nvPr/>
            </p:nvGrpSpPr>
            <p:grpSpPr>
              <a:xfrm>
                <a:off x="9580947" y="2033667"/>
                <a:ext cx="443460" cy="304803"/>
                <a:chOff x="2460964" y="4560022"/>
                <a:chExt cx="443460" cy="304803"/>
              </a:xfrm>
              <a:solidFill>
                <a:srgbClr val="ED7D31">
                  <a:lumMod val="50000"/>
                </a:srgbClr>
              </a:solidFill>
            </p:grpSpPr>
            <p:sp>
              <p:nvSpPr>
                <p:cNvPr id="1816" name="ドーナツ 1815"/>
                <p:cNvSpPr/>
                <p:nvPr/>
              </p:nvSpPr>
              <p:spPr>
                <a:xfrm>
                  <a:off x="2710880" y="4580633"/>
                  <a:ext cx="193544" cy="193544"/>
                </a:xfrm>
                <a:prstGeom prst="donut">
                  <a:avLst>
                    <a:gd name="adj" fmla="val 19182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817" name="台形 1816"/>
                <p:cNvSpPr/>
                <p:nvPr/>
              </p:nvSpPr>
              <p:spPr>
                <a:xfrm rot="10800000">
                  <a:off x="2460964" y="4560022"/>
                  <a:ext cx="351914" cy="304803"/>
                </a:xfrm>
                <a:prstGeom prst="trapezoid">
                  <a:avLst>
                    <a:gd name="adj" fmla="val 20618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3574920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標準デザイン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pptx414_デスクワーク中の女性のイラスト</dc:title>
  <dc:subject>pptx414_デスクワーク中の女性のイラスト</dc:subject>
  <dc:creator>http://www.digipot.net</dc:creator>
  <cp:lastModifiedBy/>
  <cp:revision>1</cp:revision>
  <dcterms:created xsi:type="dcterms:W3CDTF">2014-01-30T05:12:09Z</dcterms:created>
  <dcterms:modified xsi:type="dcterms:W3CDTF">2016-04-07T01:59:05Z</dcterms:modified>
  <cp:category/>
  <cp:version>1</cp:version>
</cp:coreProperties>
</file>